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62" r:id="rId5"/>
    <p:sldId id="286" r:id="rId6"/>
    <p:sldId id="266" r:id="rId7"/>
    <p:sldId id="264" r:id="rId8"/>
    <p:sldId id="265" r:id="rId9"/>
    <p:sldId id="267" r:id="rId10"/>
    <p:sldId id="280" r:id="rId11"/>
    <p:sldId id="269" r:id="rId12"/>
    <p:sldId id="268" r:id="rId13"/>
    <p:sldId id="288" r:id="rId14"/>
    <p:sldId id="271" r:id="rId15"/>
    <p:sldId id="272" r:id="rId16"/>
    <p:sldId id="273" r:id="rId17"/>
    <p:sldId id="274" r:id="rId18"/>
    <p:sldId id="275" r:id="rId19"/>
    <p:sldId id="276" r:id="rId20"/>
    <p:sldId id="277" r:id="rId21"/>
    <p:sldId id="278" r:id="rId22"/>
    <p:sldId id="279" r:id="rId23"/>
    <p:sldId id="281" r:id="rId24"/>
    <p:sldId id="284" r:id="rId25"/>
    <p:sldId id="282" r:id="rId26"/>
    <p:sldId id="283"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35F6C-6352-4C5D-BB87-CD145228573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F3D29C2E-9A4E-4654-AEA5-125CB674CCF5}">
      <dgm:prSet phldrT="[Text]" custT="1"/>
      <dgm:spPr/>
      <dgm:t>
        <a:bodyPr/>
        <a:lstStyle/>
        <a:p>
          <a:r>
            <a:rPr lang="el-GR" sz="2800" b="1" dirty="0"/>
            <a:t>Επαγγελματικές επιλογές</a:t>
          </a:r>
          <a:endParaRPr lang="en-GB" sz="2800" b="1" dirty="0"/>
        </a:p>
      </dgm:t>
    </dgm:pt>
    <dgm:pt modelId="{64EBCF91-52F1-45B4-A189-420706A6D11A}" type="parTrans" cxnId="{06B47331-6111-4FA4-9E80-3D7F1502CAE2}">
      <dgm:prSet/>
      <dgm:spPr/>
      <dgm:t>
        <a:bodyPr/>
        <a:lstStyle/>
        <a:p>
          <a:endParaRPr lang="en-GB"/>
        </a:p>
      </dgm:t>
    </dgm:pt>
    <dgm:pt modelId="{32006EB6-E5E0-43A3-A3DD-E876E0CBBC6E}" type="sibTrans" cxnId="{06B47331-6111-4FA4-9E80-3D7F1502CAE2}">
      <dgm:prSet/>
      <dgm:spPr/>
      <dgm:t>
        <a:bodyPr/>
        <a:lstStyle/>
        <a:p>
          <a:endParaRPr lang="en-GB"/>
        </a:p>
      </dgm:t>
    </dgm:pt>
    <dgm:pt modelId="{BBADD4EB-02C4-4E95-84FE-4D7CF4476789}">
      <dgm:prSet phldrT="[Text]" custT="1"/>
      <dgm:spPr/>
      <dgm:t>
        <a:bodyPr/>
        <a:lstStyle/>
        <a:p>
          <a:r>
            <a:rPr lang="el-GR" sz="2800" b="1" dirty="0"/>
            <a:t>Βάση για τη συνέχεια - </a:t>
          </a:r>
          <a:r>
            <a:rPr lang="el-GR" sz="2800" b="1" i="0" dirty="0"/>
            <a:t>Διασύνδεση με πολλά γνωστικά αντικείμενα</a:t>
          </a:r>
          <a:endParaRPr lang="en-GB" sz="2800" b="1" dirty="0"/>
        </a:p>
      </dgm:t>
    </dgm:pt>
    <dgm:pt modelId="{C0890D74-2C6D-40B6-9F02-468E34E4A0C3}" type="parTrans" cxnId="{2E3A5CF7-367D-4ECB-BF22-D3A624B7590E}">
      <dgm:prSet/>
      <dgm:spPr/>
      <dgm:t>
        <a:bodyPr/>
        <a:lstStyle/>
        <a:p>
          <a:endParaRPr lang="en-GB"/>
        </a:p>
      </dgm:t>
    </dgm:pt>
    <dgm:pt modelId="{3AB9201C-4AC3-46B5-8A66-A45A14F0D7A4}" type="sibTrans" cxnId="{2E3A5CF7-367D-4ECB-BF22-D3A624B7590E}">
      <dgm:prSet/>
      <dgm:spPr/>
      <dgm:t>
        <a:bodyPr/>
        <a:lstStyle/>
        <a:p>
          <a:endParaRPr lang="en-GB"/>
        </a:p>
      </dgm:t>
    </dgm:pt>
    <dgm:pt modelId="{ADD0CD95-FBE2-45D7-9963-1E32B4A36E2A}">
      <dgm:prSet phldrT="[Text]" custT="1"/>
      <dgm:spPr/>
      <dgm:t>
        <a:bodyPr/>
        <a:lstStyle/>
        <a:p>
          <a:r>
            <a:rPr lang="el-GR" sz="2800" b="1" dirty="0"/>
            <a:t>Οικονομική σταθερότητα </a:t>
          </a:r>
          <a:endParaRPr lang="en-GB" sz="2800" b="1" dirty="0"/>
        </a:p>
      </dgm:t>
    </dgm:pt>
    <dgm:pt modelId="{AA9A7849-9683-4A9B-96FC-CA4253CEA8F1}" type="parTrans" cxnId="{122A91B0-61A3-4405-9F1E-CA6DF1523D63}">
      <dgm:prSet/>
      <dgm:spPr/>
      <dgm:t>
        <a:bodyPr/>
        <a:lstStyle/>
        <a:p>
          <a:endParaRPr lang="en-GB"/>
        </a:p>
      </dgm:t>
    </dgm:pt>
    <dgm:pt modelId="{7E74C2F2-9E34-4576-B9FE-D9AEBA4537E0}" type="sibTrans" cxnId="{122A91B0-61A3-4405-9F1E-CA6DF1523D63}">
      <dgm:prSet/>
      <dgm:spPr/>
      <dgm:t>
        <a:bodyPr/>
        <a:lstStyle/>
        <a:p>
          <a:endParaRPr lang="en-GB"/>
        </a:p>
      </dgm:t>
    </dgm:pt>
    <dgm:pt modelId="{FD868EC9-9A7F-477B-B80F-28A6C181CB08}">
      <dgm:prSet phldrT="[Text]" custT="1"/>
      <dgm:spPr/>
      <dgm:t>
        <a:bodyPr/>
        <a:lstStyle/>
        <a:p>
          <a:r>
            <a:rPr lang="el-GR" sz="2800" b="1" dirty="0"/>
            <a:t>Κύρος </a:t>
          </a:r>
          <a:endParaRPr lang="en-GB" sz="2800" b="1" dirty="0"/>
        </a:p>
      </dgm:t>
    </dgm:pt>
    <dgm:pt modelId="{1AEE6BE6-BF90-4831-8ADB-A5E209E8D63E}" type="parTrans" cxnId="{13991566-C4E5-4FF5-A2BE-24B50BF60FEA}">
      <dgm:prSet/>
      <dgm:spPr/>
      <dgm:t>
        <a:bodyPr/>
        <a:lstStyle/>
        <a:p>
          <a:endParaRPr lang="en-GB"/>
        </a:p>
      </dgm:t>
    </dgm:pt>
    <dgm:pt modelId="{D50C6D76-6166-43B3-9BDD-74B8ADCBE851}" type="sibTrans" cxnId="{13991566-C4E5-4FF5-A2BE-24B50BF60FEA}">
      <dgm:prSet/>
      <dgm:spPr/>
      <dgm:t>
        <a:bodyPr/>
        <a:lstStyle/>
        <a:p>
          <a:endParaRPr lang="en-GB"/>
        </a:p>
      </dgm:t>
    </dgm:pt>
    <dgm:pt modelId="{643A8ACF-969F-49C6-AC69-6576E66BBEB6}">
      <dgm:prSet phldrT="[Text]"/>
      <dgm:spPr/>
      <dgm:t>
        <a:bodyPr/>
        <a:lstStyle/>
        <a:p>
          <a:r>
            <a:rPr lang="el-GR" b="1" dirty="0"/>
            <a:t>Κορεσμένο επάγγελμα;</a:t>
          </a:r>
          <a:endParaRPr lang="en-GB" b="1" dirty="0"/>
        </a:p>
      </dgm:t>
    </dgm:pt>
    <dgm:pt modelId="{1C6919F4-32FA-4221-A859-8ED6464B8582}" type="parTrans" cxnId="{E14AA8C4-F773-46B3-ACA7-7A5367C6BF45}">
      <dgm:prSet/>
      <dgm:spPr/>
      <dgm:t>
        <a:bodyPr/>
        <a:lstStyle/>
        <a:p>
          <a:endParaRPr lang="en-GB"/>
        </a:p>
      </dgm:t>
    </dgm:pt>
    <dgm:pt modelId="{4B6512C1-6BBC-4A46-8C0D-76CCE1A294FC}" type="sibTrans" cxnId="{E14AA8C4-F773-46B3-ACA7-7A5367C6BF45}">
      <dgm:prSet/>
      <dgm:spPr/>
      <dgm:t>
        <a:bodyPr/>
        <a:lstStyle/>
        <a:p>
          <a:endParaRPr lang="en-GB"/>
        </a:p>
      </dgm:t>
    </dgm:pt>
    <dgm:pt modelId="{CB663F8B-CF43-4C8F-8EF6-6EF6B8EF7399}" type="pres">
      <dgm:prSet presAssocID="{A9235F6C-6352-4C5D-BB87-CD1452285739}" presName="outerComposite" presStyleCnt="0">
        <dgm:presLayoutVars>
          <dgm:chMax val="5"/>
          <dgm:dir/>
          <dgm:resizeHandles val="exact"/>
        </dgm:presLayoutVars>
      </dgm:prSet>
      <dgm:spPr/>
    </dgm:pt>
    <dgm:pt modelId="{6DBB7FB8-CA15-4606-89A8-57E66010ADC5}" type="pres">
      <dgm:prSet presAssocID="{A9235F6C-6352-4C5D-BB87-CD1452285739}" presName="dummyMaxCanvas" presStyleCnt="0">
        <dgm:presLayoutVars/>
      </dgm:prSet>
      <dgm:spPr/>
    </dgm:pt>
    <dgm:pt modelId="{F9585FB7-A613-49DC-9CB8-4751A055BC0B}" type="pres">
      <dgm:prSet presAssocID="{A9235F6C-6352-4C5D-BB87-CD1452285739}" presName="FiveNodes_1" presStyleLbl="node1" presStyleIdx="0" presStyleCnt="5" custScaleX="100229" custScaleY="71274">
        <dgm:presLayoutVars>
          <dgm:bulletEnabled val="1"/>
        </dgm:presLayoutVars>
      </dgm:prSet>
      <dgm:spPr/>
    </dgm:pt>
    <dgm:pt modelId="{B320F830-AECC-46B8-8714-FBAEAA0218E4}" type="pres">
      <dgm:prSet presAssocID="{A9235F6C-6352-4C5D-BB87-CD1452285739}" presName="FiveNodes_2" presStyleLbl="node1" presStyleIdx="1" presStyleCnt="5" custScaleX="101587" custScaleY="145785">
        <dgm:presLayoutVars>
          <dgm:bulletEnabled val="1"/>
        </dgm:presLayoutVars>
      </dgm:prSet>
      <dgm:spPr/>
    </dgm:pt>
    <dgm:pt modelId="{C7E34C18-9371-4C56-A796-F0E2B0A3DEBC}" type="pres">
      <dgm:prSet presAssocID="{A9235F6C-6352-4C5D-BB87-CD1452285739}" presName="FiveNodes_3" presStyleLbl="node1" presStyleIdx="2" presStyleCnt="5" custScaleX="100167" custScaleY="98086" custLinFactNeighborX="-200" custLinFactNeighborY="7935">
        <dgm:presLayoutVars>
          <dgm:bulletEnabled val="1"/>
        </dgm:presLayoutVars>
      </dgm:prSet>
      <dgm:spPr/>
    </dgm:pt>
    <dgm:pt modelId="{C645D1F8-18DF-41CC-BE29-4260A6070072}" type="pres">
      <dgm:prSet presAssocID="{A9235F6C-6352-4C5D-BB87-CD1452285739}" presName="FiveNodes_4" presStyleLbl="node1" presStyleIdx="3" presStyleCnt="5" custScaleX="99006" custScaleY="78512">
        <dgm:presLayoutVars>
          <dgm:bulletEnabled val="1"/>
        </dgm:presLayoutVars>
      </dgm:prSet>
      <dgm:spPr/>
    </dgm:pt>
    <dgm:pt modelId="{81E8604D-FF42-436B-85F1-A7A735D1E7BA}" type="pres">
      <dgm:prSet presAssocID="{A9235F6C-6352-4C5D-BB87-CD1452285739}" presName="FiveNodes_5" presStyleLbl="node1" presStyleIdx="4" presStyleCnt="5" custScaleX="99886" custScaleY="113759" custLinFactNeighborY="1996">
        <dgm:presLayoutVars>
          <dgm:bulletEnabled val="1"/>
        </dgm:presLayoutVars>
      </dgm:prSet>
      <dgm:spPr/>
    </dgm:pt>
    <dgm:pt modelId="{948A56DF-07BF-405E-8C34-D4E7902D9477}" type="pres">
      <dgm:prSet presAssocID="{A9235F6C-6352-4C5D-BB87-CD1452285739}" presName="FiveConn_1-2" presStyleLbl="fgAccFollowNode1" presStyleIdx="0" presStyleCnt="4">
        <dgm:presLayoutVars>
          <dgm:bulletEnabled val="1"/>
        </dgm:presLayoutVars>
      </dgm:prSet>
      <dgm:spPr/>
    </dgm:pt>
    <dgm:pt modelId="{122626AD-4EC9-48F0-8AF0-D58A0C1DA1FA}" type="pres">
      <dgm:prSet presAssocID="{A9235F6C-6352-4C5D-BB87-CD1452285739}" presName="FiveConn_2-3" presStyleLbl="fgAccFollowNode1" presStyleIdx="1" presStyleCnt="4">
        <dgm:presLayoutVars>
          <dgm:bulletEnabled val="1"/>
        </dgm:presLayoutVars>
      </dgm:prSet>
      <dgm:spPr/>
    </dgm:pt>
    <dgm:pt modelId="{B3EC282C-4F72-4771-BC6F-8F9CC5A25B00}" type="pres">
      <dgm:prSet presAssocID="{A9235F6C-6352-4C5D-BB87-CD1452285739}" presName="FiveConn_3-4" presStyleLbl="fgAccFollowNode1" presStyleIdx="2" presStyleCnt="4">
        <dgm:presLayoutVars>
          <dgm:bulletEnabled val="1"/>
        </dgm:presLayoutVars>
      </dgm:prSet>
      <dgm:spPr/>
    </dgm:pt>
    <dgm:pt modelId="{6A47E7FD-0CFA-45B3-9CE8-D721661080D5}" type="pres">
      <dgm:prSet presAssocID="{A9235F6C-6352-4C5D-BB87-CD1452285739}" presName="FiveConn_4-5" presStyleLbl="fgAccFollowNode1" presStyleIdx="3" presStyleCnt="4">
        <dgm:presLayoutVars>
          <dgm:bulletEnabled val="1"/>
        </dgm:presLayoutVars>
      </dgm:prSet>
      <dgm:spPr/>
    </dgm:pt>
    <dgm:pt modelId="{64762330-DF77-45B9-B6BC-FF99687652FB}" type="pres">
      <dgm:prSet presAssocID="{A9235F6C-6352-4C5D-BB87-CD1452285739}" presName="FiveNodes_1_text" presStyleLbl="node1" presStyleIdx="4" presStyleCnt="5">
        <dgm:presLayoutVars>
          <dgm:bulletEnabled val="1"/>
        </dgm:presLayoutVars>
      </dgm:prSet>
      <dgm:spPr/>
    </dgm:pt>
    <dgm:pt modelId="{E1C3DE64-5011-4DD7-8C02-D7735B75B00A}" type="pres">
      <dgm:prSet presAssocID="{A9235F6C-6352-4C5D-BB87-CD1452285739}" presName="FiveNodes_2_text" presStyleLbl="node1" presStyleIdx="4" presStyleCnt="5">
        <dgm:presLayoutVars>
          <dgm:bulletEnabled val="1"/>
        </dgm:presLayoutVars>
      </dgm:prSet>
      <dgm:spPr/>
    </dgm:pt>
    <dgm:pt modelId="{B93E8483-9039-4DEB-8314-11931153EBCB}" type="pres">
      <dgm:prSet presAssocID="{A9235F6C-6352-4C5D-BB87-CD1452285739}" presName="FiveNodes_3_text" presStyleLbl="node1" presStyleIdx="4" presStyleCnt="5">
        <dgm:presLayoutVars>
          <dgm:bulletEnabled val="1"/>
        </dgm:presLayoutVars>
      </dgm:prSet>
      <dgm:spPr/>
    </dgm:pt>
    <dgm:pt modelId="{AAA2EC6F-EFB7-49CD-9BE4-4F5EAA354D57}" type="pres">
      <dgm:prSet presAssocID="{A9235F6C-6352-4C5D-BB87-CD1452285739}" presName="FiveNodes_4_text" presStyleLbl="node1" presStyleIdx="4" presStyleCnt="5">
        <dgm:presLayoutVars>
          <dgm:bulletEnabled val="1"/>
        </dgm:presLayoutVars>
      </dgm:prSet>
      <dgm:spPr/>
    </dgm:pt>
    <dgm:pt modelId="{F1E238ED-A6AB-48A9-A6B1-B17E04C4C0F0}" type="pres">
      <dgm:prSet presAssocID="{A9235F6C-6352-4C5D-BB87-CD1452285739}" presName="FiveNodes_5_text" presStyleLbl="node1" presStyleIdx="4" presStyleCnt="5">
        <dgm:presLayoutVars>
          <dgm:bulletEnabled val="1"/>
        </dgm:presLayoutVars>
      </dgm:prSet>
      <dgm:spPr/>
    </dgm:pt>
  </dgm:ptLst>
  <dgm:cxnLst>
    <dgm:cxn modelId="{06B47331-6111-4FA4-9E80-3D7F1502CAE2}" srcId="{A9235F6C-6352-4C5D-BB87-CD1452285739}" destId="{F3D29C2E-9A4E-4654-AEA5-125CB674CCF5}" srcOrd="0" destOrd="0" parTransId="{64EBCF91-52F1-45B4-A189-420706A6D11A}" sibTransId="{32006EB6-E5E0-43A3-A3DD-E876E0CBBC6E}"/>
    <dgm:cxn modelId="{72C4DA5B-B848-4DAA-ADE3-90DCC6D422AA}" type="presOf" srcId="{A9235F6C-6352-4C5D-BB87-CD1452285739}" destId="{CB663F8B-CF43-4C8F-8EF6-6EF6B8EF7399}" srcOrd="0" destOrd="0" presId="urn:microsoft.com/office/officeart/2005/8/layout/vProcess5"/>
    <dgm:cxn modelId="{B13FC35E-7D20-496A-BB12-BB4B6A974E31}" type="presOf" srcId="{7E74C2F2-9E34-4576-B9FE-D9AEBA4537E0}" destId="{B3EC282C-4F72-4771-BC6F-8F9CC5A25B00}" srcOrd="0" destOrd="0" presId="urn:microsoft.com/office/officeart/2005/8/layout/vProcess5"/>
    <dgm:cxn modelId="{13991566-C4E5-4FF5-A2BE-24B50BF60FEA}" srcId="{A9235F6C-6352-4C5D-BB87-CD1452285739}" destId="{FD868EC9-9A7F-477B-B80F-28A6C181CB08}" srcOrd="3" destOrd="0" parTransId="{1AEE6BE6-BF90-4831-8ADB-A5E209E8D63E}" sibTransId="{D50C6D76-6166-43B3-9BDD-74B8ADCBE851}"/>
    <dgm:cxn modelId="{2E5D074A-1D31-48A2-B289-26828990FBA6}" type="presOf" srcId="{ADD0CD95-FBE2-45D7-9963-1E32B4A36E2A}" destId="{B93E8483-9039-4DEB-8314-11931153EBCB}" srcOrd="1" destOrd="0" presId="urn:microsoft.com/office/officeart/2005/8/layout/vProcess5"/>
    <dgm:cxn modelId="{8B72856B-B7B4-40F9-A3AF-F4F2C6D05F35}" type="presOf" srcId="{BBADD4EB-02C4-4E95-84FE-4D7CF4476789}" destId="{E1C3DE64-5011-4DD7-8C02-D7735B75B00A}" srcOrd="1" destOrd="0" presId="urn:microsoft.com/office/officeart/2005/8/layout/vProcess5"/>
    <dgm:cxn modelId="{05CA034C-6AEE-4479-981A-CF9C93D015A2}" type="presOf" srcId="{ADD0CD95-FBE2-45D7-9963-1E32B4A36E2A}" destId="{C7E34C18-9371-4C56-A796-F0E2B0A3DEBC}" srcOrd="0" destOrd="0" presId="urn:microsoft.com/office/officeart/2005/8/layout/vProcess5"/>
    <dgm:cxn modelId="{386B4A4F-B1D7-4E7E-9FC5-F79A5D2585A4}" type="presOf" srcId="{3AB9201C-4AC3-46B5-8A66-A45A14F0D7A4}" destId="{122626AD-4EC9-48F0-8AF0-D58A0C1DA1FA}" srcOrd="0" destOrd="0" presId="urn:microsoft.com/office/officeart/2005/8/layout/vProcess5"/>
    <dgm:cxn modelId="{2B051074-CF2F-42EC-AED5-D5B528D5DD93}" type="presOf" srcId="{F3D29C2E-9A4E-4654-AEA5-125CB674CCF5}" destId="{F9585FB7-A613-49DC-9CB8-4751A055BC0B}" srcOrd="0" destOrd="0" presId="urn:microsoft.com/office/officeart/2005/8/layout/vProcess5"/>
    <dgm:cxn modelId="{3790B684-7CFA-4EDF-A5EF-88A172BA0440}" type="presOf" srcId="{BBADD4EB-02C4-4E95-84FE-4D7CF4476789}" destId="{B320F830-AECC-46B8-8714-FBAEAA0218E4}" srcOrd="0" destOrd="0" presId="urn:microsoft.com/office/officeart/2005/8/layout/vProcess5"/>
    <dgm:cxn modelId="{258BEA89-247A-4ABC-9F6A-74632C8BE9B0}" type="presOf" srcId="{643A8ACF-969F-49C6-AC69-6576E66BBEB6}" destId="{F1E238ED-A6AB-48A9-A6B1-B17E04C4C0F0}" srcOrd="1" destOrd="0" presId="urn:microsoft.com/office/officeart/2005/8/layout/vProcess5"/>
    <dgm:cxn modelId="{122A91B0-61A3-4405-9F1E-CA6DF1523D63}" srcId="{A9235F6C-6352-4C5D-BB87-CD1452285739}" destId="{ADD0CD95-FBE2-45D7-9963-1E32B4A36E2A}" srcOrd="2" destOrd="0" parTransId="{AA9A7849-9683-4A9B-96FC-CA4253CEA8F1}" sibTransId="{7E74C2F2-9E34-4576-B9FE-D9AEBA4537E0}"/>
    <dgm:cxn modelId="{02509FB6-4D2B-4064-A5B2-B58E2B5F0011}" type="presOf" srcId="{F3D29C2E-9A4E-4654-AEA5-125CB674CCF5}" destId="{64762330-DF77-45B9-B6BC-FF99687652FB}" srcOrd="1" destOrd="0" presId="urn:microsoft.com/office/officeart/2005/8/layout/vProcess5"/>
    <dgm:cxn modelId="{BD8F98BA-DD66-4754-9B49-65470ABAF313}" type="presOf" srcId="{32006EB6-E5E0-43A3-A3DD-E876E0CBBC6E}" destId="{948A56DF-07BF-405E-8C34-D4E7902D9477}" srcOrd="0" destOrd="0" presId="urn:microsoft.com/office/officeart/2005/8/layout/vProcess5"/>
    <dgm:cxn modelId="{EBA100BC-90E4-403D-B5CB-6A0C0D3C6DC1}" type="presOf" srcId="{FD868EC9-9A7F-477B-B80F-28A6C181CB08}" destId="{AAA2EC6F-EFB7-49CD-9BE4-4F5EAA354D57}" srcOrd="1" destOrd="0" presId="urn:microsoft.com/office/officeart/2005/8/layout/vProcess5"/>
    <dgm:cxn modelId="{E14AA8C4-F773-46B3-ACA7-7A5367C6BF45}" srcId="{A9235F6C-6352-4C5D-BB87-CD1452285739}" destId="{643A8ACF-969F-49C6-AC69-6576E66BBEB6}" srcOrd="4" destOrd="0" parTransId="{1C6919F4-32FA-4221-A859-8ED6464B8582}" sibTransId="{4B6512C1-6BBC-4A46-8C0D-76CCE1A294FC}"/>
    <dgm:cxn modelId="{4BD2D0C9-1EA2-47EC-BDC3-087B9440CEF7}" type="presOf" srcId="{D50C6D76-6166-43B3-9BDD-74B8ADCBE851}" destId="{6A47E7FD-0CFA-45B3-9CE8-D721661080D5}" srcOrd="0" destOrd="0" presId="urn:microsoft.com/office/officeart/2005/8/layout/vProcess5"/>
    <dgm:cxn modelId="{47DCE0D3-4283-442B-B990-F0691AE29340}" type="presOf" srcId="{643A8ACF-969F-49C6-AC69-6576E66BBEB6}" destId="{81E8604D-FF42-436B-85F1-A7A735D1E7BA}" srcOrd="0" destOrd="0" presId="urn:microsoft.com/office/officeart/2005/8/layout/vProcess5"/>
    <dgm:cxn modelId="{FF3B0BDE-E882-4116-BDD8-494DCF2C5F54}" type="presOf" srcId="{FD868EC9-9A7F-477B-B80F-28A6C181CB08}" destId="{C645D1F8-18DF-41CC-BE29-4260A6070072}" srcOrd="0" destOrd="0" presId="urn:microsoft.com/office/officeart/2005/8/layout/vProcess5"/>
    <dgm:cxn modelId="{2E3A5CF7-367D-4ECB-BF22-D3A624B7590E}" srcId="{A9235F6C-6352-4C5D-BB87-CD1452285739}" destId="{BBADD4EB-02C4-4E95-84FE-4D7CF4476789}" srcOrd="1" destOrd="0" parTransId="{C0890D74-2C6D-40B6-9F02-468E34E4A0C3}" sibTransId="{3AB9201C-4AC3-46B5-8A66-A45A14F0D7A4}"/>
    <dgm:cxn modelId="{38033F0E-A4A4-473E-84CC-08A7349B885E}" type="presParOf" srcId="{CB663F8B-CF43-4C8F-8EF6-6EF6B8EF7399}" destId="{6DBB7FB8-CA15-4606-89A8-57E66010ADC5}" srcOrd="0" destOrd="0" presId="urn:microsoft.com/office/officeart/2005/8/layout/vProcess5"/>
    <dgm:cxn modelId="{31CC9EB9-B133-42D2-98D7-9BFE3DCF3A04}" type="presParOf" srcId="{CB663F8B-CF43-4C8F-8EF6-6EF6B8EF7399}" destId="{F9585FB7-A613-49DC-9CB8-4751A055BC0B}" srcOrd="1" destOrd="0" presId="urn:microsoft.com/office/officeart/2005/8/layout/vProcess5"/>
    <dgm:cxn modelId="{F02FF76C-057D-464F-A76C-6A8D1AAFCD15}" type="presParOf" srcId="{CB663F8B-CF43-4C8F-8EF6-6EF6B8EF7399}" destId="{B320F830-AECC-46B8-8714-FBAEAA0218E4}" srcOrd="2" destOrd="0" presId="urn:microsoft.com/office/officeart/2005/8/layout/vProcess5"/>
    <dgm:cxn modelId="{65237AF7-3DF0-47B5-A23C-AB49C0665B2C}" type="presParOf" srcId="{CB663F8B-CF43-4C8F-8EF6-6EF6B8EF7399}" destId="{C7E34C18-9371-4C56-A796-F0E2B0A3DEBC}" srcOrd="3" destOrd="0" presId="urn:microsoft.com/office/officeart/2005/8/layout/vProcess5"/>
    <dgm:cxn modelId="{B161E726-DF80-49C3-B286-1BAA2722A99A}" type="presParOf" srcId="{CB663F8B-CF43-4C8F-8EF6-6EF6B8EF7399}" destId="{C645D1F8-18DF-41CC-BE29-4260A6070072}" srcOrd="4" destOrd="0" presId="urn:microsoft.com/office/officeart/2005/8/layout/vProcess5"/>
    <dgm:cxn modelId="{EF0B89D7-4678-455D-96CF-E2A9B1EC18D8}" type="presParOf" srcId="{CB663F8B-CF43-4C8F-8EF6-6EF6B8EF7399}" destId="{81E8604D-FF42-436B-85F1-A7A735D1E7BA}" srcOrd="5" destOrd="0" presId="urn:microsoft.com/office/officeart/2005/8/layout/vProcess5"/>
    <dgm:cxn modelId="{9C9BF41E-7439-46AC-8D6A-A8D781B493C3}" type="presParOf" srcId="{CB663F8B-CF43-4C8F-8EF6-6EF6B8EF7399}" destId="{948A56DF-07BF-405E-8C34-D4E7902D9477}" srcOrd="6" destOrd="0" presId="urn:microsoft.com/office/officeart/2005/8/layout/vProcess5"/>
    <dgm:cxn modelId="{F23FBFCB-C345-41A1-9177-A52515B5606F}" type="presParOf" srcId="{CB663F8B-CF43-4C8F-8EF6-6EF6B8EF7399}" destId="{122626AD-4EC9-48F0-8AF0-D58A0C1DA1FA}" srcOrd="7" destOrd="0" presId="urn:microsoft.com/office/officeart/2005/8/layout/vProcess5"/>
    <dgm:cxn modelId="{57B7BCC6-62C6-4583-B0A1-CD335DE8A41E}" type="presParOf" srcId="{CB663F8B-CF43-4C8F-8EF6-6EF6B8EF7399}" destId="{B3EC282C-4F72-4771-BC6F-8F9CC5A25B00}" srcOrd="8" destOrd="0" presId="urn:microsoft.com/office/officeart/2005/8/layout/vProcess5"/>
    <dgm:cxn modelId="{3FC5C34E-2409-461C-B00B-8CDA8C59FC43}" type="presParOf" srcId="{CB663F8B-CF43-4C8F-8EF6-6EF6B8EF7399}" destId="{6A47E7FD-0CFA-45B3-9CE8-D721661080D5}" srcOrd="9" destOrd="0" presId="urn:microsoft.com/office/officeart/2005/8/layout/vProcess5"/>
    <dgm:cxn modelId="{2BE6D1EE-D449-477A-A848-A58017DFB356}" type="presParOf" srcId="{CB663F8B-CF43-4C8F-8EF6-6EF6B8EF7399}" destId="{64762330-DF77-45B9-B6BC-FF99687652FB}" srcOrd="10" destOrd="0" presId="urn:microsoft.com/office/officeart/2005/8/layout/vProcess5"/>
    <dgm:cxn modelId="{78D8C646-C605-4D7A-942E-F9809B679908}" type="presParOf" srcId="{CB663F8B-CF43-4C8F-8EF6-6EF6B8EF7399}" destId="{E1C3DE64-5011-4DD7-8C02-D7735B75B00A}" srcOrd="11" destOrd="0" presId="urn:microsoft.com/office/officeart/2005/8/layout/vProcess5"/>
    <dgm:cxn modelId="{D98106AD-9625-427D-A728-6635B8833B15}" type="presParOf" srcId="{CB663F8B-CF43-4C8F-8EF6-6EF6B8EF7399}" destId="{B93E8483-9039-4DEB-8314-11931153EBCB}" srcOrd="12" destOrd="0" presId="urn:microsoft.com/office/officeart/2005/8/layout/vProcess5"/>
    <dgm:cxn modelId="{458DF57C-078B-4E70-A981-694428A42BC7}" type="presParOf" srcId="{CB663F8B-CF43-4C8F-8EF6-6EF6B8EF7399}" destId="{AAA2EC6F-EFB7-49CD-9BE4-4F5EAA354D57}" srcOrd="13" destOrd="0" presId="urn:microsoft.com/office/officeart/2005/8/layout/vProcess5"/>
    <dgm:cxn modelId="{E77AC3E0-9296-44A5-BFB5-C48DED804736}" type="presParOf" srcId="{CB663F8B-CF43-4C8F-8EF6-6EF6B8EF7399}" destId="{F1E238ED-A6AB-48A9-A6B1-B17E04C4C0F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446B12-65F8-4D54-9737-BE44AF2ECC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87FABB6-9E4D-4FB9-B4FE-B8D38EBBAE64}">
      <dgm:prSet custT="1"/>
      <dgm:spPr/>
      <dgm:t>
        <a:bodyPr/>
        <a:lstStyle/>
        <a:p>
          <a:r>
            <a:rPr lang="el-GR" sz="2400" b="1" dirty="0"/>
            <a:t>έλλειψη ενδιαφέροντος </a:t>
          </a:r>
          <a:endParaRPr lang="en-US" sz="2400" b="1" dirty="0"/>
        </a:p>
      </dgm:t>
    </dgm:pt>
    <dgm:pt modelId="{9A34551E-B6B1-45F1-892B-E373D10DA0F6}" type="parTrans" cxnId="{2DAF23EB-E9CA-45F3-8207-34A95D355CB8}">
      <dgm:prSet/>
      <dgm:spPr/>
      <dgm:t>
        <a:bodyPr/>
        <a:lstStyle/>
        <a:p>
          <a:endParaRPr lang="en-US"/>
        </a:p>
      </dgm:t>
    </dgm:pt>
    <dgm:pt modelId="{FDD7BD99-7E70-429B-8EEC-30B9F9FC9EFE}" type="sibTrans" cxnId="{2DAF23EB-E9CA-45F3-8207-34A95D355CB8}">
      <dgm:prSet/>
      <dgm:spPr/>
      <dgm:t>
        <a:bodyPr/>
        <a:lstStyle/>
        <a:p>
          <a:endParaRPr lang="en-US"/>
        </a:p>
      </dgm:t>
    </dgm:pt>
    <dgm:pt modelId="{86CCAC90-05E1-4D65-B9BD-F790D02EA47A}">
      <dgm:prSet custT="1"/>
      <dgm:spPr/>
      <dgm:t>
        <a:bodyPr/>
        <a:lstStyle/>
        <a:p>
          <a:r>
            <a:rPr lang="el-GR" sz="2400" b="1" dirty="0"/>
            <a:t>αναποφασιστικότητα</a:t>
          </a:r>
          <a:endParaRPr lang="en-US" sz="2400" b="1" dirty="0"/>
        </a:p>
      </dgm:t>
    </dgm:pt>
    <dgm:pt modelId="{F492144E-5F4D-46F7-B367-E47ECC5FE32D}" type="parTrans" cxnId="{19818D41-978E-449A-9655-3D126E1A3B25}">
      <dgm:prSet/>
      <dgm:spPr/>
      <dgm:t>
        <a:bodyPr/>
        <a:lstStyle/>
        <a:p>
          <a:endParaRPr lang="en-US"/>
        </a:p>
      </dgm:t>
    </dgm:pt>
    <dgm:pt modelId="{35210BB8-D46A-4660-808A-12E27C7A4841}" type="sibTrans" cxnId="{19818D41-978E-449A-9655-3D126E1A3B25}">
      <dgm:prSet/>
      <dgm:spPr/>
      <dgm:t>
        <a:bodyPr/>
        <a:lstStyle/>
        <a:p>
          <a:endParaRPr lang="en-US"/>
        </a:p>
      </dgm:t>
    </dgm:pt>
    <dgm:pt modelId="{318ED43B-7D7E-4CAF-AFC5-B76F138E9965}">
      <dgm:prSet custT="1"/>
      <dgm:spPr/>
      <dgm:t>
        <a:bodyPr/>
        <a:lstStyle/>
        <a:p>
          <a:r>
            <a:rPr lang="el-GR" sz="2400" b="1" dirty="0"/>
            <a:t>αδυναμία αντίστασης σε εξωτερικούς παράγοντες (άτομα, καταστάσεις) </a:t>
          </a:r>
          <a:endParaRPr lang="en-US" sz="2400" b="1" dirty="0"/>
        </a:p>
      </dgm:t>
    </dgm:pt>
    <dgm:pt modelId="{2CF8775D-6250-4A89-9E6B-4D37CC10EE1F}" type="parTrans" cxnId="{BD0BF696-B5AF-4953-A3F9-B671E856E01E}">
      <dgm:prSet/>
      <dgm:spPr/>
      <dgm:t>
        <a:bodyPr/>
        <a:lstStyle/>
        <a:p>
          <a:endParaRPr lang="en-US"/>
        </a:p>
      </dgm:t>
    </dgm:pt>
    <dgm:pt modelId="{ED782B1F-B15F-4A70-9419-9C0609346781}" type="sibTrans" cxnId="{BD0BF696-B5AF-4953-A3F9-B671E856E01E}">
      <dgm:prSet/>
      <dgm:spPr/>
      <dgm:t>
        <a:bodyPr/>
        <a:lstStyle/>
        <a:p>
          <a:endParaRPr lang="en-US"/>
        </a:p>
      </dgm:t>
    </dgm:pt>
    <dgm:pt modelId="{0F01258C-BAD5-4F54-8105-18A7AAF05C17}">
      <dgm:prSet custT="1"/>
      <dgm:spPr/>
      <dgm:t>
        <a:bodyPr/>
        <a:lstStyle/>
        <a:p>
          <a:r>
            <a:rPr lang="el-GR" sz="2400" b="1" dirty="0"/>
            <a:t>έλλειψη πειθαρχίας</a:t>
          </a:r>
          <a:endParaRPr lang="en-US" sz="2400" b="1" dirty="0"/>
        </a:p>
      </dgm:t>
    </dgm:pt>
    <dgm:pt modelId="{1FB3B207-BC1D-4762-97A0-11F5D807F6EC}" type="parTrans" cxnId="{B15CBF8C-7FDD-474F-B73F-A632207F71B7}">
      <dgm:prSet/>
      <dgm:spPr/>
      <dgm:t>
        <a:bodyPr/>
        <a:lstStyle/>
        <a:p>
          <a:endParaRPr lang="en-US"/>
        </a:p>
      </dgm:t>
    </dgm:pt>
    <dgm:pt modelId="{589DC5A6-8A96-4069-ACD0-7B15423A59B6}" type="sibTrans" cxnId="{B15CBF8C-7FDD-474F-B73F-A632207F71B7}">
      <dgm:prSet/>
      <dgm:spPr/>
      <dgm:t>
        <a:bodyPr/>
        <a:lstStyle/>
        <a:p>
          <a:endParaRPr lang="en-US"/>
        </a:p>
      </dgm:t>
    </dgm:pt>
    <dgm:pt modelId="{60328A25-2857-4902-A4F3-FCB3FBC922D2}">
      <dgm:prSet custT="1"/>
      <dgm:spPr/>
      <dgm:t>
        <a:bodyPr/>
        <a:lstStyle/>
        <a:p>
          <a:r>
            <a:rPr lang="el-GR" sz="2400" b="1" dirty="0"/>
            <a:t>αδυναμία κατανόησης δεδομένων</a:t>
          </a:r>
          <a:endParaRPr lang="en-US" sz="2400" b="1" dirty="0"/>
        </a:p>
      </dgm:t>
    </dgm:pt>
    <dgm:pt modelId="{5D6CD02D-18FD-43F3-BD2B-9338D503E62F}" type="parTrans" cxnId="{90CB4AFC-DB89-492F-A981-F8E013912BF7}">
      <dgm:prSet/>
      <dgm:spPr/>
      <dgm:t>
        <a:bodyPr/>
        <a:lstStyle/>
        <a:p>
          <a:endParaRPr lang="en-US"/>
        </a:p>
      </dgm:t>
    </dgm:pt>
    <dgm:pt modelId="{BF792887-91AB-4BD4-A208-83D9C6104FD0}" type="sibTrans" cxnId="{90CB4AFC-DB89-492F-A981-F8E013912BF7}">
      <dgm:prSet/>
      <dgm:spPr/>
      <dgm:t>
        <a:bodyPr/>
        <a:lstStyle/>
        <a:p>
          <a:endParaRPr lang="en-US"/>
        </a:p>
      </dgm:t>
    </dgm:pt>
    <dgm:pt modelId="{871E85B6-788A-4E09-98B6-04254EC516ED}" type="pres">
      <dgm:prSet presAssocID="{D1446B12-65F8-4D54-9737-BE44AF2ECCFC}" presName="linear" presStyleCnt="0">
        <dgm:presLayoutVars>
          <dgm:animLvl val="lvl"/>
          <dgm:resizeHandles val="exact"/>
        </dgm:presLayoutVars>
      </dgm:prSet>
      <dgm:spPr/>
    </dgm:pt>
    <dgm:pt modelId="{BB0D4C5F-80C5-4948-AFCD-75DE90F87AA3}" type="pres">
      <dgm:prSet presAssocID="{B87FABB6-9E4D-4FB9-B4FE-B8D38EBBAE64}" presName="parentText" presStyleLbl="node1" presStyleIdx="0" presStyleCnt="5">
        <dgm:presLayoutVars>
          <dgm:chMax val="0"/>
          <dgm:bulletEnabled val="1"/>
        </dgm:presLayoutVars>
      </dgm:prSet>
      <dgm:spPr/>
    </dgm:pt>
    <dgm:pt modelId="{3B416FF1-149D-473D-8C01-FFB8FE83F0DD}" type="pres">
      <dgm:prSet presAssocID="{FDD7BD99-7E70-429B-8EEC-30B9F9FC9EFE}" presName="spacer" presStyleCnt="0"/>
      <dgm:spPr/>
    </dgm:pt>
    <dgm:pt modelId="{50B496E6-C592-419C-BDC0-AD634BE663BE}" type="pres">
      <dgm:prSet presAssocID="{86CCAC90-05E1-4D65-B9BD-F790D02EA47A}" presName="parentText" presStyleLbl="node1" presStyleIdx="1" presStyleCnt="5">
        <dgm:presLayoutVars>
          <dgm:chMax val="0"/>
          <dgm:bulletEnabled val="1"/>
        </dgm:presLayoutVars>
      </dgm:prSet>
      <dgm:spPr/>
    </dgm:pt>
    <dgm:pt modelId="{ADA96B64-8CA8-46E9-BBA3-7C91C07E631A}" type="pres">
      <dgm:prSet presAssocID="{35210BB8-D46A-4660-808A-12E27C7A4841}" presName="spacer" presStyleCnt="0"/>
      <dgm:spPr/>
    </dgm:pt>
    <dgm:pt modelId="{7A42F83A-4C1B-4BDE-BB89-9FD2681D4786}" type="pres">
      <dgm:prSet presAssocID="{318ED43B-7D7E-4CAF-AFC5-B76F138E9965}" presName="parentText" presStyleLbl="node1" presStyleIdx="2" presStyleCnt="5">
        <dgm:presLayoutVars>
          <dgm:chMax val="0"/>
          <dgm:bulletEnabled val="1"/>
        </dgm:presLayoutVars>
      </dgm:prSet>
      <dgm:spPr/>
    </dgm:pt>
    <dgm:pt modelId="{8990EF72-3582-42D0-A35A-A91548BD269F}" type="pres">
      <dgm:prSet presAssocID="{ED782B1F-B15F-4A70-9419-9C0609346781}" presName="spacer" presStyleCnt="0"/>
      <dgm:spPr/>
    </dgm:pt>
    <dgm:pt modelId="{F21B5655-FF90-4559-A2A5-45A464457A15}" type="pres">
      <dgm:prSet presAssocID="{0F01258C-BAD5-4F54-8105-18A7AAF05C17}" presName="parentText" presStyleLbl="node1" presStyleIdx="3" presStyleCnt="5">
        <dgm:presLayoutVars>
          <dgm:chMax val="0"/>
          <dgm:bulletEnabled val="1"/>
        </dgm:presLayoutVars>
      </dgm:prSet>
      <dgm:spPr/>
    </dgm:pt>
    <dgm:pt modelId="{9D16596F-C36C-4A66-B2C5-90C6DD3057D4}" type="pres">
      <dgm:prSet presAssocID="{589DC5A6-8A96-4069-ACD0-7B15423A59B6}" presName="spacer" presStyleCnt="0"/>
      <dgm:spPr/>
    </dgm:pt>
    <dgm:pt modelId="{45D1A10B-C700-468D-8DDF-8A570F72F36E}" type="pres">
      <dgm:prSet presAssocID="{60328A25-2857-4902-A4F3-FCB3FBC922D2}" presName="parentText" presStyleLbl="node1" presStyleIdx="4" presStyleCnt="5">
        <dgm:presLayoutVars>
          <dgm:chMax val="0"/>
          <dgm:bulletEnabled val="1"/>
        </dgm:presLayoutVars>
      </dgm:prSet>
      <dgm:spPr/>
    </dgm:pt>
  </dgm:ptLst>
  <dgm:cxnLst>
    <dgm:cxn modelId="{4419CB14-74E4-4D64-B6A3-6A809B52F988}" type="presOf" srcId="{318ED43B-7D7E-4CAF-AFC5-B76F138E9965}" destId="{7A42F83A-4C1B-4BDE-BB89-9FD2681D4786}" srcOrd="0" destOrd="0" presId="urn:microsoft.com/office/officeart/2005/8/layout/vList2"/>
    <dgm:cxn modelId="{B44E942B-BA30-474E-981A-9CAA831FBED7}" type="presOf" srcId="{0F01258C-BAD5-4F54-8105-18A7AAF05C17}" destId="{F21B5655-FF90-4559-A2A5-45A464457A15}" srcOrd="0" destOrd="0" presId="urn:microsoft.com/office/officeart/2005/8/layout/vList2"/>
    <dgm:cxn modelId="{588E512D-2F74-4420-B825-FCC1C91C7D0B}" type="presOf" srcId="{60328A25-2857-4902-A4F3-FCB3FBC922D2}" destId="{45D1A10B-C700-468D-8DDF-8A570F72F36E}" srcOrd="0" destOrd="0" presId="urn:microsoft.com/office/officeart/2005/8/layout/vList2"/>
    <dgm:cxn modelId="{19818D41-978E-449A-9655-3D126E1A3B25}" srcId="{D1446B12-65F8-4D54-9737-BE44AF2ECCFC}" destId="{86CCAC90-05E1-4D65-B9BD-F790D02EA47A}" srcOrd="1" destOrd="0" parTransId="{F492144E-5F4D-46F7-B367-E47ECC5FE32D}" sibTransId="{35210BB8-D46A-4660-808A-12E27C7A4841}"/>
    <dgm:cxn modelId="{045F8172-D7A4-4E26-9ED6-FBF150BCC1CF}" type="presOf" srcId="{D1446B12-65F8-4D54-9737-BE44AF2ECCFC}" destId="{871E85B6-788A-4E09-98B6-04254EC516ED}" srcOrd="0" destOrd="0" presId="urn:microsoft.com/office/officeart/2005/8/layout/vList2"/>
    <dgm:cxn modelId="{B15CBF8C-7FDD-474F-B73F-A632207F71B7}" srcId="{D1446B12-65F8-4D54-9737-BE44AF2ECCFC}" destId="{0F01258C-BAD5-4F54-8105-18A7AAF05C17}" srcOrd="3" destOrd="0" parTransId="{1FB3B207-BC1D-4762-97A0-11F5D807F6EC}" sibTransId="{589DC5A6-8A96-4069-ACD0-7B15423A59B6}"/>
    <dgm:cxn modelId="{BD0BF696-B5AF-4953-A3F9-B671E856E01E}" srcId="{D1446B12-65F8-4D54-9737-BE44AF2ECCFC}" destId="{318ED43B-7D7E-4CAF-AFC5-B76F138E9965}" srcOrd="2" destOrd="0" parTransId="{2CF8775D-6250-4A89-9E6B-4D37CC10EE1F}" sibTransId="{ED782B1F-B15F-4A70-9419-9C0609346781}"/>
    <dgm:cxn modelId="{1E98D5DA-7737-4C8E-8672-02B8BD455530}" type="presOf" srcId="{B87FABB6-9E4D-4FB9-B4FE-B8D38EBBAE64}" destId="{BB0D4C5F-80C5-4948-AFCD-75DE90F87AA3}" srcOrd="0" destOrd="0" presId="urn:microsoft.com/office/officeart/2005/8/layout/vList2"/>
    <dgm:cxn modelId="{2DAF23EB-E9CA-45F3-8207-34A95D355CB8}" srcId="{D1446B12-65F8-4D54-9737-BE44AF2ECCFC}" destId="{B87FABB6-9E4D-4FB9-B4FE-B8D38EBBAE64}" srcOrd="0" destOrd="0" parTransId="{9A34551E-B6B1-45F1-892B-E373D10DA0F6}" sibTransId="{FDD7BD99-7E70-429B-8EEC-30B9F9FC9EFE}"/>
    <dgm:cxn modelId="{90CB4AFC-DB89-492F-A981-F8E013912BF7}" srcId="{D1446B12-65F8-4D54-9737-BE44AF2ECCFC}" destId="{60328A25-2857-4902-A4F3-FCB3FBC922D2}" srcOrd="4" destOrd="0" parTransId="{5D6CD02D-18FD-43F3-BD2B-9338D503E62F}" sibTransId="{BF792887-91AB-4BD4-A208-83D9C6104FD0}"/>
    <dgm:cxn modelId="{1DEB10FE-B7E1-44D1-A3D3-556340D3F9E7}" type="presOf" srcId="{86CCAC90-05E1-4D65-B9BD-F790D02EA47A}" destId="{50B496E6-C592-419C-BDC0-AD634BE663BE}" srcOrd="0" destOrd="0" presId="urn:microsoft.com/office/officeart/2005/8/layout/vList2"/>
    <dgm:cxn modelId="{E82179F8-2197-4FF8-A996-F639B0B84B95}" type="presParOf" srcId="{871E85B6-788A-4E09-98B6-04254EC516ED}" destId="{BB0D4C5F-80C5-4948-AFCD-75DE90F87AA3}" srcOrd="0" destOrd="0" presId="urn:microsoft.com/office/officeart/2005/8/layout/vList2"/>
    <dgm:cxn modelId="{A2CFBD3B-0812-41E6-BE46-2566B85350A3}" type="presParOf" srcId="{871E85B6-788A-4E09-98B6-04254EC516ED}" destId="{3B416FF1-149D-473D-8C01-FFB8FE83F0DD}" srcOrd="1" destOrd="0" presId="urn:microsoft.com/office/officeart/2005/8/layout/vList2"/>
    <dgm:cxn modelId="{0C49BB81-678E-448E-B582-20DDAD5C14D6}" type="presParOf" srcId="{871E85B6-788A-4E09-98B6-04254EC516ED}" destId="{50B496E6-C592-419C-BDC0-AD634BE663BE}" srcOrd="2" destOrd="0" presId="urn:microsoft.com/office/officeart/2005/8/layout/vList2"/>
    <dgm:cxn modelId="{2915E01B-B7AB-47E6-B9E4-8668499E92F3}" type="presParOf" srcId="{871E85B6-788A-4E09-98B6-04254EC516ED}" destId="{ADA96B64-8CA8-46E9-BBA3-7C91C07E631A}" srcOrd="3" destOrd="0" presId="urn:microsoft.com/office/officeart/2005/8/layout/vList2"/>
    <dgm:cxn modelId="{82134E76-BA7A-42B8-881F-DD1863409A17}" type="presParOf" srcId="{871E85B6-788A-4E09-98B6-04254EC516ED}" destId="{7A42F83A-4C1B-4BDE-BB89-9FD2681D4786}" srcOrd="4" destOrd="0" presId="urn:microsoft.com/office/officeart/2005/8/layout/vList2"/>
    <dgm:cxn modelId="{2F1EDD60-405C-4E58-B22A-1D4E282C626A}" type="presParOf" srcId="{871E85B6-788A-4E09-98B6-04254EC516ED}" destId="{8990EF72-3582-42D0-A35A-A91548BD269F}" srcOrd="5" destOrd="0" presId="urn:microsoft.com/office/officeart/2005/8/layout/vList2"/>
    <dgm:cxn modelId="{082AE8D1-8C58-47C0-889A-E705B4F927FD}" type="presParOf" srcId="{871E85B6-788A-4E09-98B6-04254EC516ED}" destId="{F21B5655-FF90-4559-A2A5-45A464457A15}" srcOrd="6" destOrd="0" presId="urn:microsoft.com/office/officeart/2005/8/layout/vList2"/>
    <dgm:cxn modelId="{9379E89F-0871-4039-9E1B-EF1E23D15F81}" type="presParOf" srcId="{871E85B6-788A-4E09-98B6-04254EC516ED}" destId="{9D16596F-C36C-4A66-B2C5-90C6DD3057D4}" srcOrd="7" destOrd="0" presId="urn:microsoft.com/office/officeart/2005/8/layout/vList2"/>
    <dgm:cxn modelId="{94BFC727-13AD-4E40-B890-7EE343A40A88}" type="presParOf" srcId="{871E85B6-788A-4E09-98B6-04254EC516ED}" destId="{45D1A10B-C700-468D-8DDF-8A570F72F36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4439F9-28A6-4597-9871-D71DFCD681D2}" type="doc">
      <dgm:prSet loTypeId="urn:microsoft.com/office/officeart/2005/8/layout/vProcess5" loCatId="process" qsTypeId="urn:microsoft.com/office/officeart/2005/8/quickstyle/simple4" qsCatId="simple" csTypeId="urn:microsoft.com/office/officeart/2005/8/colors/accent5_2" csCatId="accent5" phldr="1"/>
      <dgm:spPr/>
      <dgm:t>
        <a:bodyPr/>
        <a:lstStyle/>
        <a:p>
          <a:endParaRPr lang="en-US"/>
        </a:p>
      </dgm:t>
    </dgm:pt>
    <dgm:pt modelId="{A2418B19-55D7-408E-95AF-24DEDCE0C93D}">
      <dgm:prSet/>
      <dgm:spPr/>
      <dgm:t>
        <a:bodyPr/>
        <a:lstStyle/>
        <a:p>
          <a:r>
            <a:rPr lang="el-GR" b="1" i="1" dirty="0"/>
            <a:t>Να έχεις στο νου σου…</a:t>
          </a:r>
          <a:endParaRPr lang="en-US" i="1" dirty="0"/>
        </a:p>
      </dgm:t>
    </dgm:pt>
    <dgm:pt modelId="{EBA608AE-2973-49B8-B30E-F9B86CD00613}" type="parTrans" cxnId="{55363B6F-AC9B-4C59-A87A-0C8E7634D3F2}">
      <dgm:prSet/>
      <dgm:spPr/>
      <dgm:t>
        <a:bodyPr/>
        <a:lstStyle/>
        <a:p>
          <a:endParaRPr lang="en-US"/>
        </a:p>
      </dgm:t>
    </dgm:pt>
    <dgm:pt modelId="{1D4D5069-0909-4D03-9CD5-25CAD5FB5390}" type="sibTrans" cxnId="{55363B6F-AC9B-4C59-A87A-0C8E7634D3F2}">
      <dgm:prSet/>
      <dgm:spPr/>
      <dgm:t>
        <a:bodyPr/>
        <a:lstStyle/>
        <a:p>
          <a:endParaRPr lang="en-US"/>
        </a:p>
      </dgm:t>
    </dgm:pt>
    <dgm:pt modelId="{6A918529-ED8E-4AD2-BCD3-1B858A20C1B0}">
      <dgm:prSet custT="1"/>
      <dgm:spPr/>
      <dgm:t>
        <a:bodyPr/>
        <a:lstStyle/>
        <a:p>
          <a:r>
            <a:rPr lang="el-GR" sz="2800" b="1" i="1" dirty="0"/>
            <a:t>Η σταδιοδρομία σου είναι ένα ταξίδι μάθησης και εμπειριών</a:t>
          </a:r>
          <a:r>
            <a:rPr lang="en-GB" sz="2800" b="1" i="1" dirty="0"/>
            <a:t>…</a:t>
          </a:r>
          <a:endParaRPr lang="en-US" sz="2800" dirty="0"/>
        </a:p>
      </dgm:t>
    </dgm:pt>
    <dgm:pt modelId="{B463DF17-DC58-4766-A664-F4B5F982387F}" type="parTrans" cxnId="{E740F81B-F28E-436C-99B2-AFCBBB512D61}">
      <dgm:prSet/>
      <dgm:spPr/>
      <dgm:t>
        <a:bodyPr/>
        <a:lstStyle/>
        <a:p>
          <a:endParaRPr lang="en-US"/>
        </a:p>
      </dgm:t>
    </dgm:pt>
    <dgm:pt modelId="{15495C9F-3AA5-4FD0-8E4F-D3BE21A7F44E}" type="sibTrans" cxnId="{E740F81B-F28E-436C-99B2-AFCBBB512D61}">
      <dgm:prSet/>
      <dgm:spPr/>
      <dgm:t>
        <a:bodyPr/>
        <a:lstStyle/>
        <a:p>
          <a:endParaRPr lang="en-US"/>
        </a:p>
      </dgm:t>
    </dgm:pt>
    <dgm:pt modelId="{D77B1362-CF3D-455D-9472-EE723DA39E62}" type="pres">
      <dgm:prSet presAssocID="{7D4439F9-28A6-4597-9871-D71DFCD681D2}" presName="outerComposite" presStyleCnt="0">
        <dgm:presLayoutVars>
          <dgm:chMax val="5"/>
          <dgm:dir/>
          <dgm:resizeHandles val="exact"/>
        </dgm:presLayoutVars>
      </dgm:prSet>
      <dgm:spPr/>
    </dgm:pt>
    <dgm:pt modelId="{EB735434-177D-48AD-8EAF-0B717AB87FBD}" type="pres">
      <dgm:prSet presAssocID="{7D4439F9-28A6-4597-9871-D71DFCD681D2}" presName="dummyMaxCanvas" presStyleCnt="0">
        <dgm:presLayoutVars/>
      </dgm:prSet>
      <dgm:spPr/>
    </dgm:pt>
    <dgm:pt modelId="{4D38F178-914B-4B69-8586-B165310349CF}" type="pres">
      <dgm:prSet presAssocID="{7D4439F9-28A6-4597-9871-D71DFCD681D2}" presName="TwoNodes_1" presStyleLbl="node1" presStyleIdx="0" presStyleCnt="2" custScaleX="117647" custScaleY="81293" custLinFactNeighborX="-15339" custLinFactNeighborY="-11397">
        <dgm:presLayoutVars>
          <dgm:bulletEnabled val="1"/>
        </dgm:presLayoutVars>
      </dgm:prSet>
      <dgm:spPr/>
    </dgm:pt>
    <dgm:pt modelId="{25366B83-AA5D-4BA9-9884-4CAA7C8F123B}" type="pres">
      <dgm:prSet presAssocID="{7D4439F9-28A6-4597-9871-D71DFCD681D2}" presName="TwoNodes_2" presStyleLbl="node1" presStyleIdx="1" presStyleCnt="2" custScaleX="117647" custScaleY="137334">
        <dgm:presLayoutVars>
          <dgm:bulletEnabled val="1"/>
        </dgm:presLayoutVars>
      </dgm:prSet>
      <dgm:spPr/>
    </dgm:pt>
    <dgm:pt modelId="{B9CF15CA-65A4-4207-9683-6239F9F21969}" type="pres">
      <dgm:prSet presAssocID="{7D4439F9-28A6-4597-9871-D71DFCD681D2}" presName="TwoConn_1-2" presStyleLbl="fgAccFollowNode1" presStyleIdx="0" presStyleCnt="1">
        <dgm:presLayoutVars>
          <dgm:bulletEnabled val="1"/>
        </dgm:presLayoutVars>
      </dgm:prSet>
      <dgm:spPr/>
    </dgm:pt>
    <dgm:pt modelId="{774FD814-5A40-4C55-B806-3CA3E3AF624A}" type="pres">
      <dgm:prSet presAssocID="{7D4439F9-28A6-4597-9871-D71DFCD681D2}" presName="TwoNodes_1_text" presStyleLbl="node1" presStyleIdx="1" presStyleCnt="2">
        <dgm:presLayoutVars>
          <dgm:bulletEnabled val="1"/>
        </dgm:presLayoutVars>
      </dgm:prSet>
      <dgm:spPr/>
    </dgm:pt>
    <dgm:pt modelId="{2904F7E3-0DA3-4197-BAFA-BC0AFD001E33}" type="pres">
      <dgm:prSet presAssocID="{7D4439F9-28A6-4597-9871-D71DFCD681D2}" presName="TwoNodes_2_text" presStyleLbl="node1" presStyleIdx="1" presStyleCnt="2">
        <dgm:presLayoutVars>
          <dgm:bulletEnabled val="1"/>
        </dgm:presLayoutVars>
      </dgm:prSet>
      <dgm:spPr/>
    </dgm:pt>
  </dgm:ptLst>
  <dgm:cxnLst>
    <dgm:cxn modelId="{A37E0C0E-9673-4C3F-A1B1-8A3C91AA520E}" type="presOf" srcId="{6A918529-ED8E-4AD2-BCD3-1B858A20C1B0}" destId="{2904F7E3-0DA3-4197-BAFA-BC0AFD001E33}" srcOrd="1" destOrd="0" presId="urn:microsoft.com/office/officeart/2005/8/layout/vProcess5"/>
    <dgm:cxn modelId="{E740F81B-F28E-436C-99B2-AFCBBB512D61}" srcId="{7D4439F9-28A6-4597-9871-D71DFCD681D2}" destId="{6A918529-ED8E-4AD2-BCD3-1B858A20C1B0}" srcOrd="1" destOrd="0" parTransId="{B463DF17-DC58-4766-A664-F4B5F982387F}" sibTransId="{15495C9F-3AA5-4FD0-8E4F-D3BE21A7F44E}"/>
    <dgm:cxn modelId="{9189A73E-4131-41F9-976F-86D02EFBFD6D}" type="presOf" srcId="{6A918529-ED8E-4AD2-BCD3-1B858A20C1B0}" destId="{25366B83-AA5D-4BA9-9884-4CAA7C8F123B}" srcOrd="0" destOrd="0" presId="urn:microsoft.com/office/officeart/2005/8/layout/vProcess5"/>
    <dgm:cxn modelId="{E4543E42-5FEA-448D-A898-3DDB3B454EC2}" type="presOf" srcId="{A2418B19-55D7-408E-95AF-24DEDCE0C93D}" destId="{4D38F178-914B-4B69-8586-B165310349CF}" srcOrd="0" destOrd="0" presId="urn:microsoft.com/office/officeart/2005/8/layout/vProcess5"/>
    <dgm:cxn modelId="{55363B6F-AC9B-4C59-A87A-0C8E7634D3F2}" srcId="{7D4439F9-28A6-4597-9871-D71DFCD681D2}" destId="{A2418B19-55D7-408E-95AF-24DEDCE0C93D}" srcOrd="0" destOrd="0" parTransId="{EBA608AE-2973-49B8-B30E-F9B86CD00613}" sibTransId="{1D4D5069-0909-4D03-9CD5-25CAD5FB5390}"/>
    <dgm:cxn modelId="{CB675470-0F64-4247-B36F-001469F6929C}" type="presOf" srcId="{7D4439F9-28A6-4597-9871-D71DFCD681D2}" destId="{D77B1362-CF3D-455D-9472-EE723DA39E62}" srcOrd="0" destOrd="0" presId="urn:microsoft.com/office/officeart/2005/8/layout/vProcess5"/>
    <dgm:cxn modelId="{9F5548A0-CD92-4D66-8A4A-61C8CDAEE48D}" type="presOf" srcId="{A2418B19-55D7-408E-95AF-24DEDCE0C93D}" destId="{774FD814-5A40-4C55-B806-3CA3E3AF624A}" srcOrd="1" destOrd="0" presId="urn:microsoft.com/office/officeart/2005/8/layout/vProcess5"/>
    <dgm:cxn modelId="{DAC69BE0-C85B-46A4-A3C7-3DEE08509C89}" type="presOf" srcId="{1D4D5069-0909-4D03-9CD5-25CAD5FB5390}" destId="{B9CF15CA-65A4-4207-9683-6239F9F21969}" srcOrd="0" destOrd="0" presId="urn:microsoft.com/office/officeart/2005/8/layout/vProcess5"/>
    <dgm:cxn modelId="{617014F4-5FD5-406B-9783-65626A10A3A5}" type="presParOf" srcId="{D77B1362-CF3D-455D-9472-EE723DA39E62}" destId="{EB735434-177D-48AD-8EAF-0B717AB87FBD}" srcOrd="0" destOrd="0" presId="urn:microsoft.com/office/officeart/2005/8/layout/vProcess5"/>
    <dgm:cxn modelId="{8DADF2ED-BDD3-4EE8-9434-645DA243DDDF}" type="presParOf" srcId="{D77B1362-CF3D-455D-9472-EE723DA39E62}" destId="{4D38F178-914B-4B69-8586-B165310349CF}" srcOrd="1" destOrd="0" presId="urn:microsoft.com/office/officeart/2005/8/layout/vProcess5"/>
    <dgm:cxn modelId="{A530AD94-FC49-4AD9-8A18-97D97394648D}" type="presParOf" srcId="{D77B1362-CF3D-455D-9472-EE723DA39E62}" destId="{25366B83-AA5D-4BA9-9884-4CAA7C8F123B}" srcOrd="2" destOrd="0" presId="urn:microsoft.com/office/officeart/2005/8/layout/vProcess5"/>
    <dgm:cxn modelId="{87AA455D-1BEB-4159-BAB3-94E5E7200693}" type="presParOf" srcId="{D77B1362-CF3D-455D-9472-EE723DA39E62}" destId="{B9CF15CA-65A4-4207-9683-6239F9F21969}" srcOrd="3" destOrd="0" presId="urn:microsoft.com/office/officeart/2005/8/layout/vProcess5"/>
    <dgm:cxn modelId="{0B9A6112-5690-4223-A78E-2134C3D43401}" type="presParOf" srcId="{D77B1362-CF3D-455D-9472-EE723DA39E62}" destId="{774FD814-5A40-4C55-B806-3CA3E3AF624A}" srcOrd="4" destOrd="0" presId="urn:microsoft.com/office/officeart/2005/8/layout/vProcess5"/>
    <dgm:cxn modelId="{333873FA-E7F7-4CD6-B9EE-BF32E1CA0C1C}" type="presParOf" srcId="{D77B1362-CF3D-455D-9472-EE723DA39E62}" destId="{2904F7E3-0DA3-4197-BAFA-BC0AFD001E33}"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A0F03-88A7-48BB-82FA-EEF8A9DCBAB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BB58DB8-DEB3-4E57-8E31-EED756937751}">
      <dgm:prSet custT="1"/>
      <dgm:spPr/>
      <dgm:t>
        <a:bodyPr/>
        <a:lstStyle/>
        <a:p>
          <a:r>
            <a:rPr lang="el-GR" sz="2400" dirty="0"/>
            <a:t>Οι νομικές σπουδές εξασφαλίζουν τα απαραίτητα εφόδια στους σπουδαστές προκειμένου να ακολουθήσουν μια σταδιοδρομία σχετική με τη μάχιμη δικηγορία ή να ακολουθήσουν μια εναλλακτική νομική πορεία.</a:t>
          </a:r>
          <a:br>
            <a:rPr lang="el-GR" sz="2400" dirty="0"/>
          </a:br>
          <a:endParaRPr lang="en-US" sz="2400" dirty="0"/>
        </a:p>
      </dgm:t>
    </dgm:pt>
    <dgm:pt modelId="{088D43DA-51AD-436B-BA44-55210F64D57B}" type="parTrans" cxnId="{683BA99B-91C4-4F1D-9340-A8414C273A9D}">
      <dgm:prSet/>
      <dgm:spPr/>
      <dgm:t>
        <a:bodyPr/>
        <a:lstStyle/>
        <a:p>
          <a:endParaRPr lang="en-US"/>
        </a:p>
      </dgm:t>
    </dgm:pt>
    <dgm:pt modelId="{5891D830-0179-4061-9683-2765D6F7AEEA}" type="sibTrans" cxnId="{683BA99B-91C4-4F1D-9340-A8414C273A9D}">
      <dgm:prSet/>
      <dgm:spPr/>
      <dgm:t>
        <a:bodyPr/>
        <a:lstStyle/>
        <a:p>
          <a:endParaRPr lang="en-US"/>
        </a:p>
      </dgm:t>
    </dgm:pt>
    <dgm:pt modelId="{0ACABADF-DAD7-4436-BAF0-5611B14B5C32}">
      <dgm:prSet custT="1"/>
      <dgm:spPr/>
      <dgm:t>
        <a:bodyPr/>
        <a:lstStyle/>
        <a:p>
          <a:r>
            <a:rPr lang="el-GR" sz="2400" dirty="0"/>
            <a:t>Για να γίνει κάποιος δικηγόρος πρέπει να ολοκληρώσει νομικές σπουδές σε πανεπιστήμια της Κύπρου και του εξωτερικού νοουμένου ότι αυτά είναι αναγνωρισμένα από το Νομικό Συμβούλιο.</a:t>
          </a:r>
          <a:br>
            <a:rPr lang="el-GR" sz="2400" dirty="0"/>
          </a:br>
          <a:endParaRPr lang="en-US" sz="2400" dirty="0"/>
        </a:p>
      </dgm:t>
    </dgm:pt>
    <dgm:pt modelId="{3D30A0B7-3AC7-4C32-9664-C7184ECB7469}" type="parTrans" cxnId="{181BCCAF-4B2A-4057-8C06-4701423065F7}">
      <dgm:prSet/>
      <dgm:spPr/>
      <dgm:t>
        <a:bodyPr/>
        <a:lstStyle/>
        <a:p>
          <a:endParaRPr lang="en-US"/>
        </a:p>
      </dgm:t>
    </dgm:pt>
    <dgm:pt modelId="{5A383880-D6AD-4890-8208-D9BB4E34A4EC}" type="sibTrans" cxnId="{181BCCAF-4B2A-4057-8C06-4701423065F7}">
      <dgm:prSet/>
      <dgm:spPr/>
      <dgm:t>
        <a:bodyPr/>
        <a:lstStyle/>
        <a:p>
          <a:endParaRPr lang="en-US"/>
        </a:p>
      </dgm:t>
    </dgm:pt>
    <dgm:pt modelId="{7CAC5178-D77A-4541-8ED0-D8FFD25A9BED}" type="pres">
      <dgm:prSet presAssocID="{61CA0F03-88A7-48BB-82FA-EEF8A9DCBAB4}" presName="CompostProcess" presStyleCnt="0">
        <dgm:presLayoutVars>
          <dgm:dir/>
          <dgm:resizeHandles val="exact"/>
        </dgm:presLayoutVars>
      </dgm:prSet>
      <dgm:spPr/>
    </dgm:pt>
    <dgm:pt modelId="{45D823A7-DC0F-4079-9F1A-8484DEB7229F}" type="pres">
      <dgm:prSet presAssocID="{61CA0F03-88A7-48BB-82FA-EEF8A9DCBAB4}" presName="arrow" presStyleLbl="bgShp" presStyleIdx="0" presStyleCnt="1"/>
      <dgm:spPr/>
    </dgm:pt>
    <dgm:pt modelId="{65CB7CBA-5433-47BF-B9B7-79006693CFFB}" type="pres">
      <dgm:prSet presAssocID="{61CA0F03-88A7-48BB-82FA-EEF8A9DCBAB4}" presName="linearProcess" presStyleCnt="0"/>
      <dgm:spPr/>
    </dgm:pt>
    <dgm:pt modelId="{13285E97-7C30-49FE-8D14-86F851E95105}" type="pres">
      <dgm:prSet presAssocID="{2BB58DB8-DEB3-4E57-8E31-EED756937751}" presName="textNode" presStyleLbl="node1" presStyleIdx="0" presStyleCnt="2" custScaleY="195754">
        <dgm:presLayoutVars>
          <dgm:bulletEnabled val="1"/>
        </dgm:presLayoutVars>
      </dgm:prSet>
      <dgm:spPr/>
    </dgm:pt>
    <dgm:pt modelId="{FCED7184-2C1F-4469-9DAA-6DE8BAFBE8A3}" type="pres">
      <dgm:prSet presAssocID="{5891D830-0179-4061-9683-2765D6F7AEEA}" presName="sibTrans" presStyleCnt="0"/>
      <dgm:spPr/>
    </dgm:pt>
    <dgm:pt modelId="{64D4F419-AD8A-4EB9-85F6-4DDFC7F31C46}" type="pres">
      <dgm:prSet presAssocID="{0ACABADF-DAD7-4436-BAF0-5611B14B5C32}" presName="textNode" presStyleLbl="node1" presStyleIdx="1" presStyleCnt="2" custScaleX="114854" custScaleY="140814" custLinFactNeighborX="84576" custLinFactNeighborY="708">
        <dgm:presLayoutVars>
          <dgm:bulletEnabled val="1"/>
        </dgm:presLayoutVars>
      </dgm:prSet>
      <dgm:spPr/>
    </dgm:pt>
  </dgm:ptLst>
  <dgm:cxnLst>
    <dgm:cxn modelId="{DB93525C-0EFC-4BC6-BACF-4345E32127FB}" type="presOf" srcId="{61CA0F03-88A7-48BB-82FA-EEF8A9DCBAB4}" destId="{7CAC5178-D77A-4541-8ED0-D8FFD25A9BED}" srcOrd="0" destOrd="0" presId="urn:microsoft.com/office/officeart/2005/8/layout/hProcess9"/>
    <dgm:cxn modelId="{8A8CD973-1B24-486B-BB4F-BEA44F1EF056}" type="presOf" srcId="{0ACABADF-DAD7-4436-BAF0-5611B14B5C32}" destId="{64D4F419-AD8A-4EB9-85F6-4DDFC7F31C46}" srcOrd="0" destOrd="0" presId="urn:microsoft.com/office/officeart/2005/8/layout/hProcess9"/>
    <dgm:cxn modelId="{683BA99B-91C4-4F1D-9340-A8414C273A9D}" srcId="{61CA0F03-88A7-48BB-82FA-EEF8A9DCBAB4}" destId="{2BB58DB8-DEB3-4E57-8E31-EED756937751}" srcOrd="0" destOrd="0" parTransId="{088D43DA-51AD-436B-BA44-55210F64D57B}" sibTransId="{5891D830-0179-4061-9683-2765D6F7AEEA}"/>
    <dgm:cxn modelId="{181BCCAF-4B2A-4057-8C06-4701423065F7}" srcId="{61CA0F03-88A7-48BB-82FA-EEF8A9DCBAB4}" destId="{0ACABADF-DAD7-4436-BAF0-5611B14B5C32}" srcOrd="1" destOrd="0" parTransId="{3D30A0B7-3AC7-4C32-9664-C7184ECB7469}" sibTransId="{5A383880-D6AD-4890-8208-D9BB4E34A4EC}"/>
    <dgm:cxn modelId="{92F163F6-EB43-4F15-9C72-43F690BB7C37}" type="presOf" srcId="{2BB58DB8-DEB3-4E57-8E31-EED756937751}" destId="{13285E97-7C30-49FE-8D14-86F851E95105}" srcOrd="0" destOrd="0" presId="urn:microsoft.com/office/officeart/2005/8/layout/hProcess9"/>
    <dgm:cxn modelId="{CC1D3773-2312-4A78-BC64-72F26F363E47}" type="presParOf" srcId="{7CAC5178-D77A-4541-8ED0-D8FFD25A9BED}" destId="{45D823A7-DC0F-4079-9F1A-8484DEB7229F}" srcOrd="0" destOrd="0" presId="urn:microsoft.com/office/officeart/2005/8/layout/hProcess9"/>
    <dgm:cxn modelId="{D1AFEE6F-B67B-401D-AFBE-C18AF0F44542}" type="presParOf" srcId="{7CAC5178-D77A-4541-8ED0-D8FFD25A9BED}" destId="{65CB7CBA-5433-47BF-B9B7-79006693CFFB}" srcOrd="1" destOrd="0" presId="urn:microsoft.com/office/officeart/2005/8/layout/hProcess9"/>
    <dgm:cxn modelId="{49FED11C-3180-4B09-9434-9853D19FA02E}" type="presParOf" srcId="{65CB7CBA-5433-47BF-B9B7-79006693CFFB}" destId="{13285E97-7C30-49FE-8D14-86F851E95105}" srcOrd="0" destOrd="0" presId="urn:microsoft.com/office/officeart/2005/8/layout/hProcess9"/>
    <dgm:cxn modelId="{8B9DFB45-975E-4887-9E81-6CCA470FBDD1}" type="presParOf" srcId="{65CB7CBA-5433-47BF-B9B7-79006693CFFB}" destId="{FCED7184-2C1F-4469-9DAA-6DE8BAFBE8A3}" srcOrd="1" destOrd="0" presId="urn:microsoft.com/office/officeart/2005/8/layout/hProcess9"/>
    <dgm:cxn modelId="{A6C65893-5278-45C5-B01A-9E48369824B6}" type="presParOf" srcId="{65CB7CBA-5433-47BF-B9B7-79006693CFFB}" destId="{64D4F419-AD8A-4EB9-85F6-4DDFC7F31C4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CCC29-656B-4508-854C-22155B55CED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5258320-27AE-4138-BBAF-12406A37F63B}">
      <dgm:prSet custT="1"/>
      <dgm:spPr/>
      <dgm:t>
        <a:bodyPr/>
        <a:lstStyle/>
        <a:p>
          <a:r>
            <a:rPr lang="el-GR" sz="2000" dirty="0"/>
            <a:t>Σε μια δημοκρατία ο δικηγόρος έχει να επιτελέσει το ύψιστο λειτούργημα που συνδέεται με την εφαρμογή των κανόνων του δικαίου. Μαζί με τους δικαστικούς λειτουργούς αποτελεί βασικό παράγοντα για την εύρυθμη λειτουργία και απονομή της δικαιοσύνης.</a:t>
          </a:r>
          <a:endParaRPr lang="en-US" sz="2000" dirty="0"/>
        </a:p>
      </dgm:t>
    </dgm:pt>
    <dgm:pt modelId="{55C19CBE-DD13-4455-9DDC-4CE240CF5E97}" type="sibTrans" cxnId="{D2B65F19-C702-4DB8-BD08-D6BAD71C3AB6}">
      <dgm:prSet/>
      <dgm:spPr/>
      <dgm:t>
        <a:bodyPr/>
        <a:lstStyle/>
        <a:p>
          <a:endParaRPr lang="en-US"/>
        </a:p>
      </dgm:t>
    </dgm:pt>
    <dgm:pt modelId="{05FD7EF5-1533-41F2-A477-470692A464FA}" type="parTrans" cxnId="{D2B65F19-C702-4DB8-BD08-D6BAD71C3AB6}">
      <dgm:prSet/>
      <dgm:spPr/>
      <dgm:t>
        <a:bodyPr/>
        <a:lstStyle/>
        <a:p>
          <a:endParaRPr lang="en-US"/>
        </a:p>
      </dgm:t>
    </dgm:pt>
    <dgm:pt modelId="{7F4D685F-C8BF-4753-B573-449A81C8C1F3}">
      <dgm:prSet custT="1"/>
      <dgm:spPr/>
      <dgm:t>
        <a:bodyPr/>
        <a:lstStyle/>
        <a:p>
          <a:r>
            <a:rPr lang="el-GR" sz="2000" dirty="0"/>
            <a:t>Υπερασπίζεται τις ατομικές ελευθερίες και τα δικαιώματα των πολιτών.</a:t>
          </a:r>
          <a:endParaRPr lang="en-US" sz="2000" dirty="0"/>
        </a:p>
      </dgm:t>
    </dgm:pt>
    <dgm:pt modelId="{9148E9A2-062A-4151-B0A8-06849944F646}" type="sibTrans" cxnId="{B5ADCF6C-0D54-44C3-825C-F00E73B77EA3}">
      <dgm:prSet/>
      <dgm:spPr/>
      <dgm:t>
        <a:bodyPr/>
        <a:lstStyle/>
        <a:p>
          <a:endParaRPr lang="en-US"/>
        </a:p>
      </dgm:t>
    </dgm:pt>
    <dgm:pt modelId="{C57C51AD-F2EA-44E6-B146-96FDCF4E65DD}" type="parTrans" cxnId="{B5ADCF6C-0D54-44C3-825C-F00E73B77EA3}">
      <dgm:prSet/>
      <dgm:spPr/>
      <dgm:t>
        <a:bodyPr/>
        <a:lstStyle/>
        <a:p>
          <a:endParaRPr lang="en-US"/>
        </a:p>
      </dgm:t>
    </dgm:pt>
    <dgm:pt modelId="{C2FF49F3-1DA1-411C-BBEB-1ED3428A749A}">
      <dgm:prSet custT="1"/>
      <dgm:spPr/>
      <dgm:t>
        <a:bodyPr/>
        <a:lstStyle/>
        <a:p>
          <a:r>
            <a:rPr lang="el-GR" sz="2400" dirty="0"/>
            <a:t>Υπερασπίζεται τη ζωή, την αξιοπρέπεια του εντολέα του σε οποιοδήποτε δικαστήριο ή αρχή. </a:t>
          </a:r>
          <a:endParaRPr lang="en-US" sz="2400" dirty="0"/>
        </a:p>
      </dgm:t>
    </dgm:pt>
    <dgm:pt modelId="{460A9069-FF5D-4205-B5EF-53A4A692D298}" type="sibTrans" cxnId="{08A24DEB-E9DC-4482-A850-0E8ADDD636EB}">
      <dgm:prSet/>
      <dgm:spPr/>
      <dgm:t>
        <a:bodyPr/>
        <a:lstStyle/>
        <a:p>
          <a:endParaRPr lang="en-US"/>
        </a:p>
      </dgm:t>
    </dgm:pt>
    <dgm:pt modelId="{759F4152-926C-4444-AD39-1874442887C5}" type="parTrans" cxnId="{08A24DEB-E9DC-4482-A850-0E8ADDD636EB}">
      <dgm:prSet/>
      <dgm:spPr/>
      <dgm:t>
        <a:bodyPr/>
        <a:lstStyle/>
        <a:p>
          <a:endParaRPr lang="en-US"/>
        </a:p>
      </dgm:t>
    </dgm:pt>
    <dgm:pt modelId="{9A4BAB8A-AFE4-4912-9F9E-B914F5E426FD}">
      <dgm:prSet/>
      <dgm:spPr/>
      <dgm:t>
        <a:bodyPr/>
        <a:lstStyle/>
        <a:p>
          <a:r>
            <a:rPr lang="el-GR" dirty="0"/>
            <a:t>Συμβουλεύει και υπερασπίζεται τον εντολέα του σε εύλογο χρόνο, ευσυνείδητα και με επιμέλεια.</a:t>
          </a:r>
          <a:endParaRPr lang="en-US" dirty="0"/>
        </a:p>
      </dgm:t>
    </dgm:pt>
    <dgm:pt modelId="{A12F1ED7-8523-4AB6-B4DC-380ED73C91A2}" type="sibTrans" cxnId="{C156DE3D-30C9-41DE-AEEB-D7B43F9709FA}">
      <dgm:prSet/>
      <dgm:spPr/>
      <dgm:t>
        <a:bodyPr/>
        <a:lstStyle/>
        <a:p>
          <a:endParaRPr lang="en-US"/>
        </a:p>
      </dgm:t>
    </dgm:pt>
    <dgm:pt modelId="{07C19E1D-EE35-49C6-8110-CDEFE5973F9F}" type="parTrans" cxnId="{C156DE3D-30C9-41DE-AEEB-D7B43F9709FA}">
      <dgm:prSet/>
      <dgm:spPr/>
      <dgm:t>
        <a:bodyPr/>
        <a:lstStyle/>
        <a:p>
          <a:endParaRPr lang="en-US"/>
        </a:p>
      </dgm:t>
    </dgm:pt>
    <dgm:pt modelId="{62F97313-F201-40F9-9FF4-954F9F9BD01E}" type="pres">
      <dgm:prSet presAssocID="{EB9CCC29-656B-4508-854C-22155B55CEDB}" presName="outerComposite" presStyleCnt="0">
        <dgm:presLayoutVars>
          <dgm:chMax val="5"/>
          <dgm:dir/>
          <dgm:resizeHandles val="exact"/>
        </dgm:presLayoutVars>
      </dgm:prSet>
      <dgm:spPr/>
    </dgm:pt>
    <dgm:pt modelId="{E88E6303-B883-486D-BF99-5A5733B8F8C0}" type="pres">
      <dgm:prSet presAssocID="{EB9CCC29-656B-4508-854C-22155B55CEDB}" presName="dummyMaxCanvas" presStyleCnt="0">
        <dgm:presLayoutVars/>
      </dgm:prSet>
      <dgm:spPr/>
    </dgm:pt>
    <dgm:pt modelId="{67407BB6-D070-44AA-8641-F54EB380EB4F}" type="pres">
      <dgm:prSet presAssocID="{EB9CCC29-656B-4508-854C-22155B55CEDB}" presName="FourNodes_1" presStyleLbl="node1" presStyleIdx="0" presStyleCnt="4" custScaleX="122740" custScaleY="204209">
        <dgm:presLayoutVars>
          <dgm:bulletEnabled val="1"/>
        </dgm:presLayoutVars>
      </dgm:prSet>
      <dgm:spPr/>
    </dgm:pt>
    <dgm:pt modelId="{87389668-1694-49A7-974E-EC89DE83045C}" type="pres">
      <dgm:prSet presAssocID="{EB9CCC29-656B-4508-854C-22155B55CEDB}" presName="FourNodes_2" presStyleLbl="node1" presStyleIdx="1" presStyleCnt="4" custScaleX="94528" custScaleY="84841">
        <dgm:presLayoutVars>
          <dgm:bulletEnabled val="1"/>
        </dgm:presLayoutVars>
      </dgm:prSet>
      <dgm:spPr/>
    </dgm:pt>
    <dgm:pt modelId="{A38A66DE-7E6C-4180-AB86-F377EEA86B06}" type="pres">
      <dgm:prSet presAssocID="{EB9CCC29-656B-4508-854C-22155B55CEDB}" presName="FourNodes_3" presStyleLbl="node1" presStyleIdx="2" presStyleCnt="4" custAng="0" custScaleX="125000" custScaleY="133834" custLinFactNeighborX="1826" custLinFactNeighborY="-9270">
        <dgm:presLayoutVars>
          <dgm:bulletEnabled val="1"/>
        </dgm:presLayoutVars>
      </dgm:prSet>
      <dgm:spPr/>
    </dgm:pt>
    <dgm:pt modelId="{87D17B6A-7F4F-4520-A0DF-6D4E26C94569}" type="pres">
      <dgm:prSet presAssocID="{EB9CCC29-656B-4508-854C-22155B55CEDB}" presName="FourNodes_4" presStyleLbl="node1" presStyleIdx="3" presStyleCnt="4" custLinFactNeighborX="-9855" custLinFactNeighborY="-25228">
        <dgm:presLayoutVars>
          <dgm:bulletEnabled val="1"/>
        </dgm:presLayoutVars>
      </dgm:prSet>
      <dgm:spPr/>
    </dgm:pt>
    <dgm:pt modelId="{02C15176-9B01-4E86-BD01-E1E244547BE5}" type="pres">
      <dgm:prSet presAssocID="{EB9CCC29-656B-4508-854C-22155B55CEDB}" presName="FourConn_1-2" presStyleLbl="fgAccFollowNode1" presStyleIdx="0" presStyleCnt="3">
        <dgm:presLayoutVars>
          <dgm:bulletEnabled val="1"/>
        </dgm:presLayoutVars>
      </dgm:prSet>
      <dgm:spPr/>
    </dgm:pt>
    <dgm:pt modelId="{CEA0B17E-3D38-4813-99E6-9662F2810F6A}" type="pres">
      <dgm:prSet presAssocID="{EB9CCC29-656B-4508-854C-22155B55CEDB}" presName="FourConn_2-3" presStyleLbl="fgAccFollowNode1" presStyleIdx="1" presStyleCnt="3">
        <dgm:presLayoutVars>
          <dgm:bulletEnabled val="1"/>
        </dgm:presLayoutVars>
      </dgm:prSet>
      <dgm:spPr/>
    </dgm:pt>
    <dgm:pt modelId="{8DB7F9C8-0446-4BB9-8948-E580CFA05B96}" type="pres">
      <dgm:prSet presAssocID="{EB9CCC29-656B-4508-854C-22155B55CEDB}" presName="FourConn_3-4" presStyleLbl="fgAccFollowNode1" presStyleIdx="2" presStyleCnt="3">
        <dgm:presLayoutVars>
          <dgm:bulletEnabled val="1"/>
        </dgm:presLayoutVars>
      </dgm:prSet>
      <dgm:spPr/>
    </dgm:pt>
    <dgm:pt modelId="{03411E78-2197-4AC4-AF3A-7EAA511D733C}" type="pres">
      <dgm:prSet presAssocID="{EB9CCC29-656B-4508-854C-22155B55CEDB}" presName="FourNodes_1_text" presStyleLbl="node1" presStyleIdx="3" presStyleCnt="4">
        <dgm:presLayoutVars>
          <dgm:bulletEnabled val="1"/>
        </dgm:presLayoutVars>
      </dgm:prSet>
      <dgm:spPr/>
    </dgm:pt>
    <dgm:pt modelId="{1A0649EF-CDBA-40F5-BE44-ABEDE90E0B6C}" type="pres">
      <dgm:prSet presAssocID="{EB9CCC29-656B-4508-854C-22155B55CEDB}" presName="FourNodes_2_text" presStyleLbl="node1" presStyleIdx="3" presStyleCnt="4">
        <dgm:presLayoutVars>
          <dgm:bulletEnabled val="1"/>
        </dgm:presLayoutVars>
      </dgm:prSet>
      <dgm:spPr/>
    </dgm:pt>
    <dgm:pt modelId="{6A266C60-1B02-49FD-8717-9E05303571A4}" type="pres">
      <dgm:prSet presAssocID="{EB9CCC29-656B-4508-854C-22155B55CEDB}" presName="FourNodes_3_text" presStyleLbl="node1" presStyleIdx="3" presStyleCnt="4">
        <dgm:presLayoutVars>
          <dgm:bulletEnabled val="1"/>
        </dgm:presLayoutVars>
      </dgm:prSet>
      <dgm:spPr/>
    </dgm:pt>
    <dgm:pt modelId="{19A1E801-2B97-4422-9953-EAE5CF9C5D28}" type="pres">
      <dgm:prSet presAssocID="{EB9CCC29-656B-4508-854C-22155B55CEDB}" presName="FourNodes_4_text" presStyleLbl="node1" presStyleIdx="3" presStyleCnt="4">
        <dgm:presLayoutVars>
          <dgm:bulletEnabled val="1"/>
        </dgm:presLayoutVars>
      </dgm:prSet>
      <dgm:spPr/>
    </dgm:pt>
  </dgm:ptLst>
  <dgm:cxnLst>
    <dgm:cxn modelId="{204C5001-644A-4F57-B3FE-D94E839A22CA}" type="presOf" srcId="{460A9069-FF5D-4205-B5EF-53A4A692D298}" destId="{8DB7F9C8-0446-4BB9-8948-E580CFA05B96}" srcOrd="0" destOrd="0" presId="urn:microsoft.com/office/officeart/2005/8/layout/vProcess5"/>
    <dgm:cxn modelId="{972C2704-7CF2-461F-86F1-E3F7B39FB0A4}" type="presOf" srcId="{9148E9A2-062A-4151-B0A8-06849944F646}" destId="{CEA0B17E-3D38-4813-99E6-9662F2810F6A}" srcOrd="0" destOrd="0" presId="urn:microsoft.com/office/officeart/2005/8/layout/vProcess5"/>
    <dgm:cxn modelId="{D2B65F19-C702-4DB8-BD08-D6BAD71C3AB6}" srcId="{EB9CCC29-656B-4508-854C-22155B55CEDB}" destId="{F5258320-27AE-4138-BBAF-12406A37F63B}" srcOrd="0" destOrd="0" parTransId="{05FD7EF5-1533-41F2-A477-470692A464FA}" sibTransId="{55C19CBE-DD13-4455-9DDC-4CE240CF5E97}"/>
    <dgm:cxn modelId="{C156DE3D-30C9-41DE-AEEB-D7B43F9709FA}" srcId="{EB9CCC29-656B-4508-854C-22155B55CEDB}" destId="{9A4BAB8A-AFE4-4912-9F9E-B914F5E426FD}" srcOrd="3" destOrd="0" parTransId="{07C19E1D-EE35-49C6-8110-CDEFE5973F9F}" sibTransId="{A12F1ED7-8523-4AB6-B4DC-380ED73C91A2}"/>
    <dgm:cxn modelId="{8274975C-67FD-4050-86DA-5DDEDA8E66E5}" type="presOf" srcId="{7F4D685F-C8BF-4753-B573-449A81C8C1F3}" destId="{1A0649EF-CDBA-40F5-BE44-ABEDE90E0B6C}" srcOrd="1" destOrd="0" presId="urn:microsoft.com/office/officeart/2005/8/layout/vProcess5"/>
    <dgm:cxn modelId="{2361BA63-020B-45F6-A921-34031B4AF842}" type="presOf" srcId="{9A4BAB8A-AFE4-4912-9F9E-B914F5E426FD}" destId="{87D17B6A-7F4F-4520-A0DF-6D4E26C94569}" srcOrd="0" destOrd="0" presId="urn:microsoft.com/office/officeart/2005/8/layout/vProcess5"/>
    <dgm:cxn modelId="{B5ADCF6C-0D54-44C3-825C-F00E73B77EA3}" srcId="{EB9CCC29-656B-4508-854C-22155B55CEDB}" destId="{7F4D685F-C8BF-4753-B573-449A81C8C1F3}" srcOrd="1" destOrd="0" parTransId="{C57C51AD-F2EA-44E6-B146-96FDCF4E65DD}" sibTransId="{9148E9A2-062A-4151-B0A8-06849944F646}"/>
    <dgm:cxn modelId="{8B032E9A-98E5-4D9F-AE11-D9E72E3142EB}" type="presOf" srcId="{F5258320-27AE-4138-BBAF-12406A37F63B}" destId="{67407BB6-D070-44AA-8641-F54EB380EB4F}" srcOrd="0" destOrd="0" presId="urn:microsoft.com/office/officeart/2005/8/layout/vProcess5"/>
    <dgm:cxn modelId="{8AB59CA6-E80F-4BB7-A681-4EBDCF32DAF5}" type="presOf" srcId="{7F4D685F-C8BF-4753-B573-449A81C8C1F3}" destId="{87389668-1694-49A7-974E-EC89DE83045C}" srcOrd="0" destOrd="0" presId="urn:microsoft.com/office/officeart/2005/8/layout/vProcess5"/>
    <dgm:cxn modelId="{D170B7AD-B1E4-4CC5-9872-79E0D32CF3FA}" type="presOf" srcId="{9A4BAB8A-AFE4-4912-9F9E-B914F5E426FD}" destId="{19A1E801-2B97-4422-9953-EAE5CF9C5D28}" srcOrd="1" destOrd="0" presId="urn:microsoft.com/office/officeart/2005/8/layout/vProcess5"/>
    <dgm:cxn modelId="{01BC95B5-ABFE-4AF6-977D-539EDE49283C}" type="presOf" srcId="{C2FF49F3-1DA1-411C-BBEB-1ED3428A749A}" destId="{A38A66DE-7E6C-4180-AB86-F377EEA86B06}" srcOrd="0" destOrd="0" presId="urn:microsoft.com/office/officeart/2005/8/layout/vProcess5"/>
    <dgm:cxn modelId="{B82F39E2-9DE6-4632-BF59-1DD7C562F166}" type="presOf" srcId="{EB9CCC29-656B-4508-854C-22155B55CEDB}" destId="{62F97313-F201-40F9-9FF4-954F9F9BD01E}" srcOrd="0" destOrd="0" presId="urn:microsoft.com/office/officeart/2005/8/layout/vProcess5"/>
    <dgm:cxn modelId="{663135E3-B872-464A-8DFB-659986DFA8A9}" type="presOf" srcId="{C2FF49F3-1DA1-411C-BBEB-1ED3428A749A}" destId="{6A266C60-1B02-49FD-8717-9E05303571A4}" srcOrd="1" destOrd="0" presId="urn:microsoft.com/office/officeart/2005/8/layout/vProcess5"/>
    <dgm:cxn modelId="{08A24DEB-E9DC-4482-A850-0E8ADDD636EB}" srcId="{EB9CCC29-656B-4508-854C-22155B55CEDB}" destId="{C2FF49F3-1DA1-411C-BBEB-1ED3428A749A}" srcOrd="2" destOrd="0" parTransId="{759F4152-926C-4444-AD39-1874442887C5}" sibTransId="{460A9069-FF5D-4205-B5EF-53A4A692D298}"/>
    <dgm:cxn modelId="{2694D7F7-652F-404E-B126-C13B6EA96C30}" type="presOf" srcId="{F5258320-27AE-4138-BBAF-12406A37F63B}" destId="{03411E78-2197-4AC4-AF3A-7EAA511D733C}" srcOrd="1" destOrd="0" presId="urn:microsoft.com/office/officeart/2005/8/layout/vProcess5"/>
    <dgm:cxn modelId="{50D235FD-22DC-4A0B-85E6-E8E6CAA65235}" type="presOf" srcId="{55C19CBE-DD13-4455-9DDC-4CE240CF5E97}" destId="{02C15176-9B01-4E86-BD01-E1E244547BE5}" srcOrd="0" destOrd="0" presId="urn:microsoft.com/office/officeart/2005/8/layout/vProcess5"/>
    <dgm:cxn modelId="{817264B6-FB90-4E34-B038-B8C3F69D7436}" type="presParOf" srcId="{62F97313-F201-40F9-9FF4-954F9F9BD01E}" destId="{E88E6303-B883-486D-BF99-5A5733B8F8C0}" srcOrd="0" destOrd="0" presId="urn:microsoft.com/office/officeart/2005/8/layout/vProcess5"/>
    <dgm:cxn modelId="{790395F5-A74A-427A-8428-1FFDF092923F}" type="presParOf" srcId="{62F97313-F201-40F9-9FF4-954F9F9BD01E}" destId="{67407BB6-D070-44AA-8641-F54EB380EB4F}" srcOrd="1" destOrd="0" presId="urn:microsoft.com/office/officeart/2005/8/layout/vProcess5"/>
    <dgm:cxn modelId="{2F577FE4-D2AD-4D8B-8209-89F83868A9F5}" type="presParOf" srcId="{62F97313-F201-40F9-9FF4-954F9F9BD01E}" destId="{87389668-1694-49A7-974E-EC89DE83045C}" srcOrd="2" destOrd="0" presId="urn:microsoft.com/office/officeart/2005/8/layout/vProcess5"/>
    <dgm:cxn modelId="{250C8F28-C898-4316-AFFC-CAB77559AE76}" type="presParOf" srcId="{62F97313-F201-40F9-9FF4-954F9F9BD01E}" destId="{A38A66DE-7E6C-4180-AB86-F377EEA86B06}" srcOrd="3" destOrd="0" presId="urn:microsoft.com/office/officeart/2005/8/layout/vProcess5"/>
    <dgm:cxn modelId="{1E2AB0A8-DDB5-4452-AC8F-7788046D01FE}" type="presParOf" srcId="{62F97313-F201-40F9-9FF4-954F9F9BD01E}" destId="{87D17B6A-7F4F-4520-A0DF-6D4E26C94569}" srcOrd="4" destOrd="0" presId="urn:microsoft.com/office/officeart/2005/8/layout/vProcess5"/>
    <dgm:cxn modelId="{5A87673C-52E1-4E6B-BF9F-FE31820407BF}" type="presParOf" srcId="{62F97313-F201-40F9-9FF4-954F9F9BD01E}" destId="{02C15176-9B01-4E86-BD01-E1E244547BE5}" srcOrd="5" destOrd="0" presId="urn:microsoft.com/office/officeart/2005/8/layout/vProcess5"/>
    <dgm:cxn modelId="{1521BCEF-9E50-435B-AC56-6FFCD1E5C50E}" type="presParOf" srcId="{62F97313-F201-40F9-9FF4-954F9F9BD01E}" destId="{CEA0B17E-3D38-4813-99E6-9662F2810F6A}" srcOrd="6" destOrd="0" presId="urn:microsoft.com/office/officeart/2005/8/layout/vProcess5"/>
    <dgm:cxn modelId="{415986A9-077C-4DD4-9529-428DB12A5547}" type="presParOf" srcId="{62F97313-F201-40F9-9FF4-954F9F9BD01E}" destId="{8DB7F9C8-0446-4BB9-8948-E580CFA05B96}" srcOrd="7" destOrd="0" presId="urn:microsoft.com/office/officeart/2005/8/layout/vProcess5"/>
    <dgm:cxn modelId="{C804CF00-536D-454F-AE01-5D8A8B607139}" type="presParOf" srcId="{62F97313-F201-40F9-9FF4-954F9F9BD01E}" destId="{03411E78-2197-4AC4-AF3A-7EAA511D733C}" srcOrd="8" destOrd="0" presId="urn:microsoft.com/office/officeart/2005/8/layout/vProcess5"/>
    <dgm:cxn modelId="{82F66533-D81C-4A1C-9AC8-11CB994ED9D6}" type="presParOf" srcId="{62F97313-F201-40F9-9FF4-954F9F9BD01E}" destId="{1A0649EF-CDBA-40F5-BE44-ABEDE90E0B6C}" srcOrd="9" destOrd="0" presId="urn:microsoft.com/office/officeart/2005/8/layout/vProcess5"/>
    <dgm:cxn modelId="{A8F1FFB3-24AA-4476-BB36-3D6280CD3F78}" type="presParOf" srcId="{62F97313-F201-40F9-9FF4-954F9F9BD01E}" destId="{6A266C60-1B02-49FD-8717-9E05303571A4}" srcOrd="10" destOrd="0" presId="urn:microsoft.com/office/officeart/2005/8/layout/vProcess5"/>
    <dgm:cxn modelId="{37939371-02F8-4CA8-9B9D-8A2C63716079}" type="presParOf" srcId="{62F97313-F201-40F9-9FF4-954F9F9BD01E}" destId="{19A1E801-2B97-4422-9953-EAE5CF9C5D2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60B26-3954-468C-95F7-306889A3D87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FECE3FE-504F-485F-89D6-AD896ACD6CD5}">
      <dgm:prSet custT="1"/>
      <dgm:spPr/>
      <dgm:t>
        <a:bodyPr/>
        <a:lstStyle/>
        <a:p>
          <a:r>
            <a:rPr lang="el-GR" sz="2000" b="0" dirty="0">
              <a:latin typeface="+mn-lt"/>
            </a:rPr>
            <a:t>Το νομικό επάγγελμα στην Κύπρο </a:t>
          </a:r>
          <a:r>
            <a:rPr lang="el-GR" sz="2000" b="0" dirty="0" err="1">
              <a:latin typeface="+mn-lt"/>
            </a:rPr>
            <a:t>διέπεται</a:t>
          </a:r>
          <a:r>
            <a:rPr lang="el-GR" sz="2000" b="0" dirty="0">
              <a:latin typeface="+mn-lt"/>
            </a:rPr>
            <a:t> από το Κεφάλαιο 2 του Περί Δικηγόρων Νόμου.</a:t>
          </a:r>
          <a:endParaRPr lang="en-US" sz="2000" b="0" dirty="0">
            <a:latin typeface="+mn-lt"/>
          </a:endParaRPr>
        </a:p>
      </dgm:t>
    </dgm:pt>
    <dgm:pt modelId="{103C3FBB-784B-4944-81A7-C195341DE5E9}" type="parTrans" cxnId="{298FBBFE-513D-48C6-B360-8C68ADE48191}">
      <dgm:prSet/>
      <dgm:spPr/>
      <dgm:t>
        <a:bodyPr/>
        <a:lstStyle/>
        <a:p>
          <a:endParaRPr lang="en-US"/>
        </a:p>
      </dgm:t>
    </dgm:pt>
    <dgm:pt modelId="{305DCDDF-8B18-410F-A472-E888F32749B7}" type="sibTrans" cxnId="{298FBBFE-513D-48C6-B360-8C68ADE48191}">
      <dgm:prSet/>
      <dgm:spPr/>
      <dgm:t>
        <a:bodyPr/>
        <a:lstStyle/>
        <a:p>
          <a:endParaRPr lang="en-US"/>
        </a:p>
      </dgm:t>
    </dgm:pt>
    <dgm:pt modelId="{B7BC6173-5655-4006-B46F-C17491993A70}">
      <dgm:prSet custT="1"/>
      <dgm:spPr/>
      <dgm:t>
        <a:bodyPr/>
        <a:lstStyle/>
        <a:p>
          <a:r>
            <a:rPr lang="el-GR" sz="2000" dirty="0"/>
            <a:t>Μόνο εξουσιοδοτημένα μέλη του ΠΔΣ μπορούν να ασκούν τη δικηγορία στην Κύπρο.</a:t>
          </a:r>
          <a:endParaRPr lang="en-US" sz="2000" dirty="0"/>
        </a:p>
      </dgm:t>
    </dgm:pt>
    <dgm:pt modelId="{75E87251-5312-4714-B306-959C307C82C6}" type="parTrans" cxnId="{F0D0585E-2C74-4E78-BA41-1748E76CB678}">
      <dgm:prSet/>
      <dgm:spPr/>
      <dgm:t>
        <a:bodyPr/>
        <a:lstStyle/>
        <a:p>
          <a:endParaRPr lang="en-US"/>
        </a:p>
      </dgm:t>
    </dgm:pt>
    <dgm:pt modelId="{9AD2D2BE-CDC8-4541-9D3C-4514A1A25362}" type="sibTrans" cxnId="{F0D0585E-2C74-4E78-BA41-1748E76CB678}">
      <dgm:prSet/>
      <dgm:spPr/>
      <dgm:t>
        <a:bodyPr/>
        <a:lstStyle/>
        <a:p>
          <a:endParaRPr lang="en-US"/>
        </a:p>
      </dgm:t>
    </dgm:pt>
    <dgm:pt modelId="{8859E312-711A-46FA-8465-7E6AFDF241D1}">
      <dgm:prSet custT="1"/>
      <dgm:spPr/>
      <dgm:t>
        <a:bodyPr/>
        <a:lstStyle/>
        <a:p>
          <a:r>
            <a:rPr lang="el-GR" sz="2000" dirty="0"/>
            <a:t>Για να εγγραφεί κάποιος ως ασκούμενος δικηγόρος θα πρέπει να κατέχει αναγνωρισμένο πτυχίο Νομικής. Η άσκηση έχει διάρκεια 12 μήνες και μπορεί να γίνει σε δικηγορικό γραφείο ή στη Νομική Υπηρεσία. </a:t>
          </a:r>
          <a:endParaRPr lang="en-US" sz="2000" dirty="0"/>
        </a:p>
      </dgm:t>
    </dgm:pt>
    <dgm:pt modelId="{47DC0647-2945-487E-B0AE-9A7A3E8576A3}" type="parTrans" cxnId="{AF3DD5AB-01AC-4E02-ADC9-7F3CBF3A9C93}">
      <dgm:prSet/>
      <dgm:spPr/>
      <dgm:t>
        <a:bodyPr/>
        <a:lstStyle/>
        <a:p>
          <a:endParaRPr lang="en-US"/>
        </a:p>
      </dgm:t>
    </dgm:pt>
    <dgm:pt modelId="{828D2CDB-E9F8-4D15-B20B-08C07F414D82}" type="sibTrans" cxnId="{AF3DD5AB-01AC-4E02-ADC9-7F3CBF3A9C93}">
      <dgm:prSet/>
      <dgm:spPr/>
      <dgm:t>
        <a:bodyPr/>
        <a:lstStyle/>
        <a:p>
          <a:endParaRPr lang="en-US"/>
        </a:p>
      </dgm:t>
    </dgm:pt>
    <dgm:pt modelId="{79FDC42A-C1C4-4792-A10A-ABE2FAA0A2CD}">
      <dgm:prSet custT="1"/>
      <dgm:spPr/>
      <dgm:t>
        <a:bodyPr/>
        <a:lstStyle/>
        <a:p>
          <a:r>
            <a:rPr lang="el-GR" sz="2000" dirty="0"/>
            <a:t>Στη συνέχεια παρακάθεται στις εξετάσεις του Νομικού Συμβουλίου.  </a:t>
          </a:r>
          <a:endParaRPr lang="en-US" sz="2000" dirty="0"/>
        </a:p>
      </dgm:t>
    </dgm:pt>
    <dgm:pt modelId="{113A79E7-0A89-444C-BCD9-311D6C483BDF}" type="parTrans" cxnId="{41079E2F-16C2-4700-AA7A-A287D59F6BBA}">
      <dgm:prSet/>
      <dgm:spPr/>
      <dgm:t>
        <a:bodyPr/>
        <a:lstStyle/>
        <a:p>
          <a:endParaRPr lang="en-US"/>
        </a:p>
      </dgm:t>
    </dgm:pt>
    <dgm:pt modelId="{8BC5CAD4-92E9-4AAF-8AEA-755BF32DFD58}" type="sibTrans" cxnId="{41079E2F-16C2-4700-AA7A-A287D59F6BBA}">
      <dgm:prSet/>
      <dgm:spPr/>
      <dgm:t>
        <a:bodyPr/>
        <a:lstStyle/>
        <a:p>
          <a:endParaRPr lang="en-US"/>
        </a:p>
      </dgm:t>
    </dgm:pt>
    <dgm:pt modelId="{672A1E66-BB89-4D06-9FC4-BD1396F906DA}">
      <dgm:prSet custT="1"/>
      <dgm:spPr/>
      <dgm:t>
        <a:bodyPr/>
        <a:lstStyle/>
        <a:p>
          <a:r>
            <a:rPr lang="el-GR" sz="2000" dirty="0"/>
            <a:t>Αφού επιτύχει στις εξετάσεις, μπορεί να εγγραφεί ως δικηγόρος και να ασκήσει δικηγορία.</a:t>
          </a:r>
          <a:endParaRPr lang="en-US" sz="2000" dirty="0"/>
        </a:p>
      </dgm:t>
    </dgm:pt>
    <dgm:pt modelId="{BA195F12-1A4D-4F40-8FD0-EB689843489F}" type="parTrans" cxnId="{3BBD2B94-5183-4985-8DAE-91B8FB5C8074}">
      <dgm:prSet/>
      <dgm:spPr/>
      <dgm:t>
        <a:bodyPr/>
        <a:lstStyle/>
        <a:p>
          <a:endParaRPr lang="en-US"/>
        </a:p>
      </dgm:t>
    </dgm:pt>
    <dgm:pt modelId="{02F8E916-F90B-469D-AB5C-090DDE6B7177}" type="sibTrans" cxnId="{3BBD2B94-5183-4985-8DAE-91B8FB5C8074}">
      <dgm:prSet/>
      <dgm:spPr/>
      <dgm:t>
        <a:bodyPr/>
        <a:lstStyle/>
        <a:p>
          <a:endParaRPr lang="en-US"/>
        </a:p>
      </dgm:t>
    </dgm:pt>
    <dgm:pt modelId="{8BBB2A53-8C4C-4FD3-B1C8-8CB162D0EC19}" type="pres">
      <dgm:prSet presAssocID="{D0060B26-3954-468C-95F7-306889A3D872}" presName="diagram" presStyleCnt="0">
        <dgm:presLayoutVars>
          <dgm:dir/>
          <dgm:resizeHandles val="exact"/>
        </dgm:presLayoutVars>
      </dgm:prSet>
      <dgm:spPr/>
    </dgm:pt>
    <dgm:pt modelId="{0DB9A8C5-AF53-4C5E-B422-3EF89F9FEBCE}" type="pres">
      <dgm:prSet presAssocID="{FFECE3FE-504F-485F-89D6-AD896ACD6CD5}" presName="node" presStyleLbl="node1" presStyleIdx="0" presStyleCnt="5" custScaleX="189900" custScaleY="232131">
        <dgm:presLayoutVars>
          <dgm:bulletEnabled val="1"/>
        </dgm:presLayoutVars>
      </dgm:prSet>
      <dgm:spPr/>
    </dgm:pt>
    <dgm:pt modelId="{D2CEE191-A9B0-4E3A-B071-2B73320C37A8}" type="pres">
      <dgm:prSet presAssocID="{305DCDDF-8B18-410F-A472-E888F32749B7}" presName="sibTrans" presStyleCnt="0"/>
      <dgm:spPr/>
    </dgm:pt>
    <dgm:pt modelId="{DE8444C3-1D8A-480F-83F3-445258778D65}" type="pres">
      <dgm:prSet presAssocID="{B7BC6173-5655-4006-B46F-C17491993A70}" presName="node" presStyleLbl="node1" presStyleIdx="1" presStyleCnt="5" custScaleX="201883" custScaleY="231595">
        <dgm:presLayoutVars>
          <dgm:bulletEnabled val="1"/>
        </dgm:presLayoutVars>
      </dgm:prSet>
      <dgm:spPr/>
    </dgm:pt>
    <dgm:pt modelId="{FE8E9512-181F-46F4-9D94-771E442B3537}" type="pres">
      <dgm:prSet presAssocID="{9AD2D2BE-CDC8-4541-9D3C-4514A1A25362}" presName="sibTrans" presStyleCnt="0"/>
      <dgm:spPr/>
    </dgm:pt>
    <dgm:pt modelId="{4468C9C7-01EA-4631-AC0B-04EB6F78F923}" type="pres">
      <dgm:prSet presAssocID="{8859E312-711A-46FA-8465-7E6AFDF241D1}" presName="node" presStyleLbl="node1" presStyleIdx="2" presStyleCnt="5" custScaleX="183882" custScaleY="419932">
        <dgm:presLayoutVars>
          <dgm:bulletEnabled val="1"/>
        </dgm:presLayoutVars>
      </dgm:prSet>
      <dgm:spPr/>
    </dgm:pt>
    <dgm:pt modelId="{00161B16-E111-4F3D-8254-3E7258AEC007}" type="pres">
      <dgm:prSet presAssocID="{828D2CDB-E9F8-4D15-B20B-08C07F414D82}" presName="sibTrans" presStyleCnt="0"/>
      <dgm:spPr/>
    </dgm:pt>
    <dgm:pt modelId="{42D22666-578E-4319-A165-7405B6F6E01A}" type="pres">
      <dgm:prSet presAssocID="{79FDC42A-C1C4-4792-A10A-ABE2FAA0A2CD}" presName="node" presStyleLbl="node1" presStyleIdx="3" presStyleCnt="5" custAng="0" custScaleX="124017" custScaleY="386890">
        <dgm:presLayoutVars>
          <dgm:bulletEnabled val="1"/>
        </dgm:presLayoutVars>
      </dgm:prSet>
      <dgm:spPr/>
    </dgm:pt>
    <dgm:pt modelId="{FC162F3B-7B8E-4773-9E09-8BF87F2EEBC5}" type="pres">
      <dgm:prSet presAssocID="{8BC5CAD4-92E9-4AAF-8AEA-755BF32DFD58}" presName="sibTrans" presStyleCnt="0"/>
      <dgm:spPr/>
    </dgm:pt>
    <dgm:pt modelId="{F6A4D31C-88C4-4E70-BCC4-265EC7960D41}" type="pres">
      <dgm:prSet presAssocID="{672A1E66-BB89-4D06-9FC4-BD1396F906DA}" presName="node" presStyleLbl="node1" presStyleIdx="4" presStyleCnt="5" custScaleX="120536" custScaleY="375232" custLinFactNeighborX="-6707" custLinFactNeighborY="109">
        <dgm:presLayoutVars>
          <dgm:bulletEnabled val="1"/>
        </dgm:presLayoutVars>
      </dgm:prSet>
      <dgm:spPr/>
    </dgm:pt>
  </dgm:ptLst>
  <dgm:cxnLst>
    <dgm:cxn modelId="{206C9815-65FF-425F-B88A-9E760D848DC3}" type="presOf" srcId="{D0060B26-3954-468C-95F7-306889A3D872}" destId="{8BBB2A53-8C4C-4FD3-B1C8-8CB162D0EC19}" srcOrd="0" destOrd="0" presId="urn:microsoft.com/office/officeart/2005/8/layout/default"/>
    <dgm:cxn modelId="{E3C3301A-FD48-4DF0-87F5-4A951A580986}" type="presOf" srcId="{B7BC6173-5655-4006-B46F-C17491993A70}" destId="{DE8444C3-1D8A-480F-83F3-445258778D65}" srcOrd="0" destOrd="0" presId="urn:microsoft.com/office/officeart/2005/8/layout/default"/>
    <dgm:cxn modelId="{14ECFC1E-9E07-4E7F-AAEC-76E279817E7E}" type="presOf" srcId="{672A1E66-BB89-4D06-9FC4-BD1396F906DA}" destId="{F6A4D31C-88C4-4E70-BCC4-265EC7960D41}" srcOrd="0" destOrd="0" presId="urn:microsoft.com/office/officeart/2005/8/layout/default"/>
    <dgm:cxn modelId="{41079E2F-16C2-4700-AA7A-A287D59F6BBA}" srcId="{D0060B26-3954-468C-95F7-306889A3D872}" destId="{79FDC42A-C1C4-4792-A10A-ABE2FAA0A2CD}" srcOrd="3" destOrd="0" parTransId="{113A79E7-0A89-444C-BCD9-311D6C483BDF}" sibTransId="{8BC5CAD4-92E9-4AAF-8AEA-755BF32DFD58}"/>
    <dgm:cxn modelId="{F0D0585E-2C74-4E78-BA41-1748E76CB678}" srcId="{D0060B26-3954-468C-95F7-306889A3D872}" destId="{B7BC6173-5655-4006-B46F-C17491993A70}" srcOrd="1" destOrd="0" parTransId="{75E87251-5312-4714-B306-959C307C82C6}" sibTransId="{9AD2D2BE-CDC8-4541-9D3C-4514A1A25362}"/>
    <dgm:cxn modelId="{CE341E65-DC05-4E8D-9D74-B4F35EC6AD06}" type="presOf" srcId="{8859E312-711A-46FA-8465-7E6AFDF241D1}" destId="{4468C9C7-01EA-4631-AC0B-04EB6F78F923}" srcOrd="0" destOrd="0" presId="urn:microsoft.com/office/officeart/2005/8/layout/default"/>
    <dgm:cxn modelId="{3BBD2B94-5183-4985-8DAE-91B8FB5C8074}" srcId="{D0060B26-3954-468C-95F7-306889A3D872}" destId="{672A1E66-BB89-4D06-9FC4-BD1396F906DA}" srcOrd="4" destOrd="0" parTransId="{BA195F12-1A4D-4F40-8FD0-EB689843489F}" sibTransId="{02F8E916-F90B-469D-AB5C-090DDE6B7177}"/>
    <dgm:cxn modelId="{AF3DD5AB-01AC-4E02-ADC9-7F3CBF3A9C93}" srcId="{D0060B26-3954-468C-95F7-306889A3D872}" destId="{8859E312-711A-46FA-8465-7E6AFDF241D1}" srcOrd="2" destOrd="0" parTransId="{47DC0647-2945-487E-B0AE-9A7A3E8576A3}" sibTransId="{828D2CDB-E9F8-4D15-B20B-08C07F414D82}"/>
    <dgm:cxn modelId="{232027C3-E8F6-4D29-A8FA-F84D5A2BCCDB}" type="presOf" srcId="{FFECE3FE-504F-485F-89D6-AD896ACD6CD5}" destId="{0DB9A8C5-AF53-4C5E-B422-3EF89F9FEBCE}" srcOrd="0" destOrd="0" presId="urn:microsoft.com/office/officeart/2005/8/layout/default"/>
    <dgm:cxn modelId="{94626EE2-16D3-4E06-AB04-7C5AD0FE8DEB}" type="presOf" srcId="{79FDC42A-C1C4-4792-A10A-ABE2FAA0A2CD}" destId="{42D22666-578E-4319-A165-7405B6F6E01A}" srcOrd="0" destOrd="0" presId="urn:microsoft.com/office/officeart/2005/8/layout/default"/>
    <dgm:cxn modelId="{298FBBFE-513D-48C6-B360-8C68ADE48191}" srcId="{D0060B26-3954-468C-95F7-306889A3D872}" destId="{FFECE3FE-504F-485F-89D6-AD896ACD6CD5}" srcOrd="0" destOrd="0" parTransId="{103C3FBB-784B-4944-81A7-C195341DE5E9}" sibTransId="{305DCDDF-8B18-410F-A472-E888F32749B7}"/>
    <dgm:cxn modelId="{2E792DD8-1FF8-4719-A2E2-0F43ED3A3434}" type="presParOf" srcId="{8BBB2A53-8C4C-4FD3-B1C8-8CB162D0EC19}" destId="{0DB9A8C5-AF53-4C5E-B422-3EF89F9FEBCE}" srcOrd="0" destOrd="0" presId="urn:microsoft.com/office/officeart/2005/8/layout/default"/>
    <dgm:cxn modelId="{FEC67390-59E3-4ED0-98EA-5DCF787E29D5}" type="presParOf" srcId="{8BBB2A53-8C4C-4FD3-B1C8-8CB162D0EC19}" destId="{D2CEE191-A9B0-4E3A-B071-2B73320C37A8}" srcOrd="1" destOrd="0" presId="urn:microsoft.com/office/officeart/2005/8/layout/default"/>
    <dgm:cxn modelId="{BA2F6986-4284-4772-8070-59464A1648C3}" type="presParOf" srcId="{8BBB2A53-8C4C-4FD3-B1C8-8CB162D0EC19}" destId="{DE8444C3-1D8A-480F-83F3-445258778D65}" srcOrd="2" destOrd="0" presId="urn:microsoft.com/office/officeart/2005/8/layout/default"/>
    <dgm:cxn modelId="{5A08C47E-0CE1-4CC0-8C52-4DFAD4D0FFA7}" type="presParOf" srcId="{8BBB2A53-8C4C-4FD3-B1C8-8CB162D0EC19}" destId="{FE8E9512-181F-46F4-9D94-771E442B3537}" srcOrd="3" destOrd="0" presId="urn:microsoft.com/office/officeart/2005/8/layout/default"/>
    <dgm:cxn modelId="{4D8CC269-FDE2-4564-A14A-170AA6190869}" type="presParOf" srcId="{8BBB2A53-8C4C-4FD3-B1C8-8CB162D0EC19}" destId="{4468C9C7-01EA-4631-AC0B-04EB6F78F923}" srcOrd="4" destOrd="0" presId="urn:microsoft.com/office/officeart/2005/8/layout/default"/>
    <dgm:cxn modelId="{EF1605FF-A811-460F-9F52-A0BBD7D2A4C2}" type="presParOf" srcId="{8BBB2A53-8C4C-4FD3-B1C8-8CB162D0EC19}" destId="{00161B16-E111-4F3D-8254-3E7258AEC007}" srcOrd="5" destOrd="0" presId="urn:microsoft.com/office/officeart/2005/8/layout/default"/>
    <dgm:cxn modelId="{2D98D50F-239D-4D99-8A5D-1C2BED96AF99}" type="presParOf" srcId="{8BBB2A53-8C4C-4FD3-B1C8-8CB162D0EC19}" destId="{42D22666-578E-4319-A165-7405B6F6E01A}" srcOrd="6" destOrd="0" presId="urn:microsoft.com/office/officeart/2005/8/layout/default"/>
    <dgm:cxn modelId="{9CF0778D-DB0B-444D-B867-4F912D9901BA}" type="presParOf" srcId="{8BBB2A53-8C4C-4FD3-B1C8-8CB162D0EC19}" destId="{FC162F3B-7B8E-4773-9E09-8BF87F2EEBC5}" srcOrd="7" destOrd="0" presId="urn:microsoft.com/office/officeart/2005/8/layout/default"/>
    <dgm:cxn modelId="{6D739017-FE69-4F86-8857-C84B7CFA40C9}" type="presParOf" srcId="{8BBB2A53-8C4C-4FD3-B1C8-8CB162D0EC19}" destId="{F6A4D31C-88C4-4E70-BCC4-265EC7960D4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8AC331-43AC-4554-AB3B-D71C1A81D36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0033298-FA88-481E-9852-90E04CB43F8E}">
      <dgm:prSet custT="1"/>
      <dgm:spPr/>
      <dgm:t>
        <a:bodyPr/>
        <a:lstStyle/>
        <a:p>
          <a:r>
            <a:rPr lang="el-GR" sz="2400" dirty="0"/>
            <a:t>Ο </a:t>
          </a:r>
          <a:r>
            <a:rPr lang="el-GR" sz="2400" dirty="0" err="1"/>
            <a:t>Παγκύπριος</a:t>
          </a:r>
          <a:r>
            <a:rPr lang="el-GR" sz="2400" dirty="0"/>
            <a:t> Δικηγορικός Σύλλογος είναι το επαγγελματικό σώμα των δικηγόρων με περισσότερα από 4,500 μέλη. </a:t>
          </a:r>
          <a:endParaRPr lang="en-US" sz="2400" dirty="0"/>
        </a:p>
      </dgm:t>
    </dgm:pt>
    <dgm:pt modelId="{57646347-E16C-44B0-8772-095DAB62A6C2}" type="parTrans" cxnId="{6AEA7AEC-EA54-4AB0-8C0E-78DCCB0BC17E}">
      <dgm:prSet/>
      <dgm:spPr/>
      <dgm:t>
        <a:bodyPr/>
        <a:lstStyle/>
        <a:p>
          <a:endParaRPr lang="en-US"/>
        </a:p>
      </dgm:t>
    </dgm:pt>
    <dgm:pt modelId="{74C095AA-549F-4550-BD10-9BB23B0CDDA2}" type="sibTrans" cxnId="{6AEA7AEC-EA54-4AB0-8C0E-78DCCB0BC17E}">
      <dgm:prSet/>
      <dgm:spPr/>
      <dgm:t>
        <a:bodyPr/>
        <a:lstStyle/>
        <a:p>
          <a:endParaRPr lang="en-US"/>
        </a:p>
      </dgm:t>
    </dgm:pt>
    <dgm:pt modelId="{11C4C1D9-4D49-490F-A51F-D0583611F2D8}">
      <dgm:prSet custT="1"/>
      <dgm:spPr/>
      <dgm:t>
        <a:bodyPr/>
        <a:lstStyle/>
        <a:p>
          <a:r>
            <a:rPr lang="el-GR" sz="2400" dirty="0"/>
            <a:t>Ρυθμίζει την πρακτική του νομικού επαγγέλματος στην Κύπρο.</a:t>
          </a:r>
          <a:endParaRPr lang="en-US" sz="2400" dirty="0"/>
        </a:p>
      </dgm:t>
    </dgm:pt>
    <dgm:pt modelId="{B8623905-5C2C-4187-9DD5-B262EC2F8566}" type="parTrans" cxnId="{0717B997-E502-486C-89A5-4818140C8983}">
      <dgm:prSet/>
      <dgm:spPr/>
      <dgm:t>
        <a:bodyPr/>
        <a:lstStyle/>
        <a:p>
          <a:endParaRPr lang="en-US"/>
        </a:p>
      </dgm:t>
    </dgm:pt>
    <dgm:pt modelId="{3795E590-008E-4BE3-8C71-44F42170B3EA}" type="sibTrans" cxnId="{0717B997-E502-486C-89A5-4818140C8983}">
      <dgm:prSet/>
      <dgm:spPr/>
      <dgm:t>
        <a:bodyPr/>
        <a:lstStyle/>
        <a:p>
          <a:endParaRPr lang="en-US"/>
        </a:p>
      </dgm:t>
    </dgm:pt>
    <dgm:pt modelId="{294B1735-22AC-4DD2-8353-1DAFD78649DD}">
      <dgm:prSet custT="1"/>
      <dgm:spPr/>
      <dgm:t>
        <a:bodyPr/>
        <a:lstStyle/>
        <a:p>
          <a:r>
            <a:rPr lang="el-GR" sz="2400" dirty="0"/>
            <a:t>Κάθε μέλος που ασκεί το δικηγορικό επάγγελμα στην Κύπρο πρέπει να ακολουθεί τους Κώδικες Δεοντολογίας. </a:t>
          </a:r>
          <a:endParaRPr lang="en-US" sz="2400" dirty="0"/>
        </a:p>
      </dgm:t>
    </dgm:pt>
    <dgm:pt modelId="{29C3360B-ECB2-40CD-A95C-86272D4D3BEF}" type="parTrans" cxnId="{10E173F0-6F38-4E3E-B937-E6B93212BF8C}">
      <dgm:prSet/>
      <dgm:spPr/>
      <dgm:t>
        <a:bodyPr/>
        <a:lstStyle/>
        <a:p>
          <a:endParaRPr lang="en-US"/>
        </a:p>
      </dgm:t>
    </dgm:pt>
    <dgm:pt modelId="{2E84BF15-A112-45DF-B9A9-A02E00BE2962}" type="sibTrans" cxnId="{10E173F0-6F38-4E3E-B937-E6B93212BF8C}">
      <dgm:prSet/>
      <dgm:spPr/>
      <dgm:t>
        <a:bodyPr/>
        <a:lstStyle/>
        <a:p>
          <a:endParaRPr lang="en-US"/>
        </a:p>
      </dgm:t>
    </dgm:pt>
    <dgm:pt modelId="{3B57B070-7C1C-44CD-890E-B08289A6809A}">
      <dgm:prSet custT="1"/>
      <dgm:spPr/>
      <dgm:t>
        <a:bodyPr/>
        <a:lstStyle/>
        <a:p>
          <a:r>
            <a:rPr lang="el-GR" sz="2400" dirty="0"/>
            <a:t>Υπάρχουν οι τοπικοί Δικηγορικοί Σύλλογοι, μέλη των οποίων είναι όλοι οι δικηγόροι που ασκούν το επάγγελμα σε κάθε επαρχία.  Ένας δικηγόρος στην Κύπρο είναι μέλος του ΠΔΣ και του τοπικού δικηγορικού συλλόγου.</a:t>
          </a:r>
          <a:endParaRPr lang="en-US" sz="2400" dirty="0"/>
        </a:p>
      </dgm:t>
    </dgm:pt>
    <dgm:pt modelId="{5E394B4C-30CA-4D48-8F46-79B832A00991}" type="parTrans" cxnId="{F4904295-C517-47BE-8AF0-B1C5E3415D12}">
      <dgm:prSet/>
      <dgm:spPr/>
      <dgm:t>
        <a:bodyPr/>
        <a:lstStyle/>
        <a:p>
          <a:endParaRPr lang="en-US"/>
        </a:p>
      </dgm:t>
    </dgm:pt>
    <dgm:pt modelId="{93FA8BBA-B769-47BD-A601-3F89140264B1}" type="sibTrans" cxnId="{F4904295-C517-47BE-8AF0-B1C5E3415D12}">
      <dgm:prSet/>
      <dgm:spPr/>
      <dgm:t>
        <a:bodyPr/>
        <a:lstStyle/>
        <a:p>
          <a:endParaRPr lang="en-US"/>
        </a:p>
      </dgm:t>
    </dgm:pt>
    <dgm:pt modelId="{2FE29194-28E1-4FBF-856E-18CD43E5C60D}">
      <dgm:prSet custT="1"/>
      <dgm:spPr/>
      <dgm:t>
        <a:bodyPr/>
        <a:lstStyle/>
        <a:p>
          <a:r>
            <a:rPr lang="el-GR" sz="2400" dirty="0"/>
            <a:t>Τοπικοί Δικηγορικοί Σύλλογοι: Λευκωσίας, Λεμεσού, Λάρνακας, Πάφου, Αμμοχώστου, Πάφου, Κερύνειας</a:t>
          </a:r>
          <a:endParaRPr lang="en-US" sz="2400" dirty="0"/>
        </a:p>
      </dgm:t>
    </dgm:pt>
    <dgm:pt modelId="{07B7520A-5F48-429E-AB4D-3E9A0B288DFE}" type="parTrans" cxnId="{E612F412-0E9D-49A3-BE6D-56F335B5A572}">
      <dgm:prSet/>
      <dgm:spPr/>
      <dgm:t>
        <a:bodyPr/>
        <a:lstStyle/>
        <a:p>
          <a:endParaRPr lang="en-US"/>
        </a:p>
      </dgm:t>
    </dgm:pt>
    <dgm:pt modelId="{3EB926A6-5C34-448F-81A2-45D5660512A4}" type="sibTrans" cxnId="{E612F412-0E9D-49A3-BE6D-56F335B5A572}">
      <dgm:prSet/>
      <dgm:spPr/>
      <dgm:t>
        <a:bodyPr/>
        <a:lstStyle/>
        <a:p>
          <a:endParaRPr lang="en-US"/>
        </a:p>
      </dgm:t>
    </dgm:pt>
    <dgm:pt modelId="{D728BCDC-7C32-4FDE-84E1-DEEEDBD81315}" type="pres">
      <dgm:prSet presAssocID="{788AC331-43AC-4554-AB3B-D71C1A81D36A}" presName="linear" presStyleCnt="0">
        <dgm:presLayoutVars>
          <dgm:animLvl val="lvl"/>
          <dgm:resizeHandles val="exact"/>
        </dgm:presLayoutVars>
      </dgm:prSet>
      <dgm:spPr/>
    </dgm:pt>
    <dgm:pt modelId="{823F79C2-610A-4238-AEE0-2B45F0A3E174}" type="pres">
      <dgm:prSet presAssocID="{60033298-FA88-481E-9852-90E04CB43F8E}" presName="parentText" presStyleLbl="node1" presStyleIdx="0" presStyleCnt="5" custScaleY="122322" custLinFactY="18403" custLinFactNeighborX="1072" custLinFactNeighborY="100000">
        <dgm:presLayoutVars>
          <dgm:chMax val="0"/>
          <dgm:bulletEnabled val="1"/>
        </dgm:presLayoutVars>
      </dgm:prSet>
      <dgm:spPr/>
    </dgm:pt>
    <dgm:pt modelId="{29217ED3-4FFD-474E-88D7-8874ED3E430F}" type="pres">
      <dgm:prSet presAssocID="{74C095AA-549F-4550-BD10-9BB23B0CDDA2}" presName="spacer" presStyleCnt="0"/>
      <dgm:spPr/>
    </dgm:pt>
    <dgm:pt modelId="{8A6DF50F-52A1-4039-927E-DB6435F64A51}" type="pres">
      <dgm:prSet presAssocID="{11C4C1D9-4D49-490F-A51F-D0583611F2D8}" presName="parentText" presStyleLbl="node1" presStyleIdx="1" presStyleCnt="5" custLinFactY="3021" custLinFactNeighborX="-690" custLinFactNeighborY="100000">
        <dgm:presLayoutVars>
          <dgm:chMax val="0"/>
          <dgm:bulletEnabled val="1"/>
        </dgm:presLayoutVars>
      </dgm:prSet>
      <dgm:spPr/>
    </dgm:pt>
    <dgm:pt modelId="{9AC56175-221E-47C1-A3B2-E483335F91FE}" type="pres">
      <dgm:prSet presAssocID="{3795E590-008E-4BE3-8C71-44F42170B3EA}" presName="spacer" presStyleCnt="0"/>
      <dgm:spPr/>
    </dgm:pt>
    <dgm:pt modelId="{ACD059D3-8BCE-45A7-AF2A-C00E3855CCEC}" type="pres">
      <dgm:prSet presAssocID="{294B1735-22AC-4DD2-8353-1DAFD78649DD}" presName="parentText" presStyleLbl="node1" presStyleIdx="2" presStyleCnt="5" custAng="0" custScaleX="99617" custScaleY="94772">
        <dgm:presLayoutVars>
          <dgm:chMax val="0"/>
          <dgm:bulletEnabled val="1"/>
        </dgm:presLayoutVars>
      </dgm:prSet>
      <dgm:spPr/>
    </dgm:pt>
    <dgm:pt modelId="{B24785DA-29A1-4A85-A787-1129AC36E48D}" type="pres">
      <dgm:prSet presAssocID="{2E84BF15-A112-45DF-B9A9-A02E00BE2962}" presName="spacer" presStyleCnt="0"/>
      <dgm:spPr/>
    </dgm:pt>
    <dgm:pt modelId="{30D8C053-276C-4EAB-B87F-F3E2AE644D51}" type="pres">
      <dgm:prSet presAssocID="{3B57B070-7C1C-44CD-890E-B08289A6809A}" presName="parentText" presStyleLbl="node1" presStyleIdx="3" presStyleCnt="5" custScaleY="93619">
        <dgm:presLayoutVars>
          <dgm:chMax val="0"/>
          <dgm:bulletEnabled val="1"/>
        </dgm:presLayoutVars>
      </dgm:prSet>
      <dgm:spPr/>
    </dgm:pt>
    <dgm:pt modelId="{5CCAB1B4-7327-4F24-988E-5703E217DD73}" type="pres">
      <dgm:prSet presAssocID="{93FA8BBA-B769-47BD-A601-3F89140264B1}" presName="spacer" presStyleCnt="0"/>
      <dgm:spPr/>
    </dgm:pt>
    <dgm:pt modelId="{B9E6AEA1-87E4-4A14-95CD-4073BDD49D44}" type="pres">
      <dgm:prSet presAssocID="{2FE29194-28E1-4FBF-856E-18CD43E5C60D}" presName="parentText" presStyleLbl="node1" presStyleIdx="4" presStyleCnt="5" custScaleY="65906" custLinFactY="146" custLinFactNeighborX="-1622" custLinFactNeighborY="100000">
        <dgm:presLayoutVars>
          <dgm:chMax val="0"/>
          <dgm:bulletEnabled val="1"/>
        </dgm:presLayoutVars>
      </dgm:prSet>
      <dgm:spPr/>
    </dgm:pt>
  </dgm:ptLst>
  <dgm:cxnLst>
    <dgm:cxn modelId="{45BB510A-5F4B-44BF-92D0-142F5A0B4FB6}" type="presOf" srcId="{788AC331-43AC-4554-AB3B-D71C1A81D36A}" destId="{D728BCDC-7C32-4FDE-84E1-DEEEDBD81315}" srcOrd="0" destOrd="0" presId="urn:microsoft.com/office/officeart/2005/8/layout/vList2"/>
    <dgm:cxn modelId="{E612F412-0E9D-49A3-BE6D-56F335B5A572}" srcId="{788AC331-43AC-4554-AB3B-D71C1A81D36A}" destId="{2FE29194-28E1-4FBF-856E-18CD43E5C60D}" srcOrd="4" destOrd="0" parTransId="{07B7520A-5F48-429E-AB4D-3E9A0B288DFE}" sibTransId="{3EB926A6-5C34-448F-81A2-45D5660512A4}"/>
    <dgm:cxn modelId="{CB256D28-D570-498E-95C7-1919AFEBA1C3}" type="presOf" srcId="{2FE29194-28E1-4FBF-856E-18CD43E5C60D}" destId="{B9E6AEA1-87E4-4A14-95CD-4073BDD49D44}" srcOrd="0" destOrd="0" presId="urn:microsoft.com/office/officeart/2005/8/layout/vList2"/>
    <dgm:cxn modelId="{5F5B1A89-C91C-4A20-82E2-B48B4888C9D7}" type="presOf" srcId="{294B1735-22AC-4DD2-8353-1DAFD78649DD}" destId="{ACD059D3-8BCE-45A7-AF2A-C00E3855CCEC}" srcOrd="0" destOrd="0" presId="urn:microsoft.com/office/officeart/2005/8/layout/vList2"/>
    <dgm:cxn modelId="{F4904295-C517-47BE-8AF0-B1C5E3415D12}" srcId="{788AC331-43AC-4554-AB3B-D71C1A81D36A}" destId="{3B57B070-7C1C-44CD-890E-B08289A6809A}" srcOrd="3" destOrd="0" parTransId="{5E394B4C-30CA-4D48-8F46-79B832A00991}" sibTransId="{93FA8BBA-B769-47BD-A601-3F89140264B1}"/>
    <dgm:cxn modelId="{0717B997-E502-486C-89A5-4818140C8983}" srcId="{788AC331-43AC-4554-AB3B-D71C1A81D36A}" destId="{11C4C1D9-4D49-490F-A51F-D0583611F2D8}" srcOrd="1" destOrd="0" parTransId="{B8623905-5C2C-4187-9DD5-B262EC2F8566}" sibTransId="{3795E590-008E-4BE3-8C71-44F42170B3EA}"/>
    <dgm:cxn modelId="{8AB131BC-75F8-43AA-BCF4-EEBF762CBDCB}" type="presOf" srcId="{11C4C1D9-4D49-490F-A51F-D0583611F2D8}" destId="{8A6DF50F-52A1-4039-927E-DB6435F64A51}" srcOrd="0" destOrd="0" presId="urn:microsoft.com/office/officeart/2005/8/layout/vList2"/>
    <dgm:cxn modelId="{EB2FABD9-A28E-4A4A-A474-3EBB796A9868}" type="presOf" srcId="{60033298-FA88-481E-9852-90E04CB43F8E}" destId="{823F79C2-610A-4238-AEE0-2B45F0A3E174}" srcOrd="0" destOrd="0" presId="urn:microsoft.com/office/officeart/2005/8/layout/vList2"/>
    <dgm:cxn modelId="{258CF4DF-B1F4-4FC5-8FAD-8DB0F44E6057}" type="presOf" srcId="{3B57B070-7C1C-44CD-890E-B08289A6809A}" destId="{30D8C053-276C-4EAB-B87F-F3E2AE644D51}" srcOrd="0" destOrd="0" presId="urn:microsoft.com/office/officeart/2005/8/layout/vList2"/>
    <dgm:cxn modelId="{6AEA7AEC-EA54-4AB0-8C0E-78DCCB0BC17E}" srcId="{788AC331-43AC-4554-AB3B-D71C1A81D36A}" destId="{60033298-FA88-481E-9852-90E04CB43F8E}" srcOrd="0" destOrd="0" parTransId="{57646347-E16C-44B0-8772-095DAB62A6C2}" sibTransId="{74C095AA-549F-4550-BD10-9BB23B0CDDA2}"/>
    <dgm:cxn modelId="{10E173F0-6F38-4E3E-B937-E6B93212BF8C}" srcId="{788AC331-43AC-4554-AB3B-D71C1A81D36A}" destId="{294B1735-22AC-4DD2-8353-1DAFD78649DD}" srcOrd="2" destOrd="0" parTransId="{29C3360B-ECB2-40CD-A95C-86272D4D3BEF}" sibTransId="{2E84BF15-A112-45DF-B9A9-A02E00BE2962}"/>
    <dgm:cxn modelId="{AD536A07-3902-4D2C-BF78-366FAC6D1279}" type="presParOf" srcId="{D728BCDC-7C32-4FDE-84E1-DEEEDBD81315}" destId="{823F79C2-610A-4238-AEE0-2B45F0A3E174}" srcOrd="0" destOrd="0" presId="urn:microsoft.com/office/officeart/2005/8/layout/vList2"/>
    <dgm:cxn modelId="{ACEE339E-1759-4B19-A63D-8B7E278A9690}" type="presParOf" srcId="{D728BCDC-7C32-4FDE-84E1-DEEEDBD81315}" destId="{29217ED3-4FFD-474E-88D7-8874ED3E430F}" srcOrd="1" destOrd="0" presId="urn:microsoft.com/office/officeart/2005/8/layout/vList2"/>
    <dgm:cxn modelId="{FDE7BFB1-9E3F-49F3-B069-34BEB408C1D2}" type="presParOf" srcId="{D728BCDC-7C32-4FDE-84E1-DEEEDBD81315}" destId="{8A6DF50F-52A1-4039-927E-DB6435F64A51}" srcOrd="2" destOrd="0" presId="urn:microsoft.com/office/officeart/2005/8/layout/vList2"/>
    <dgm:cxn modelId="{A5139302-A76C-4CEA-B760-C7C3122A847B}" type="presParOf" srcId="{D728BCDC-7C32-4FDE-84E1-DEEEDBD81315}" destId="{9AC56175-221E-47C1-A3B2-E483335F91FE}" srcOrd="3" destOrd="0" presId="urn:microsoft.com/office/officeart/2005/8/layout/vList2"/>
    <dgm:cxn modelId="{AA6A8A27-4B27-4D86-A815-07E296202874}" type="presParOf" srcId="{D728BCDC-7C32-4FDE-84E1-DEEEDBD81315}" destId="{ACD059D3-8BCE-45A7-AF2A-C00E3855CCEC}" srcOrd="4" destOrd="0" presId="urn:microsoft.com/office/officeart/2005/8/layout/vList2"/>
    <dgm:cxn modelId="{4186458D-67C7-4C02-951C-B0981AC70DA9}" type="presParOf" srcId="{D728BCDC-7C32-4FDE-84E1-DEEEDBD81315}" destId="{B24785DA-29A1-4A85-A787-1129AC36E48D}" srcOrd="5" destOrd="0" presId="urn:microsoft.com/office/officeart/2005/8/layout/vList2"/>
    <dgm:cxn modelId="{C2C005D4-17E8-47EC-AC1C-D0305E563033}" type="presParOf" srcId="{D728BCDC-7C32-4FDE-84E1-DEEEDBD81315}" destId="{30D8C053-276C-4EAB-B87F-F3E2AE644D51}" srcOrd="6" destOrd="0" presId="urn:microsoft.com/office/officeart/2005/8/layout/vList2"/>
    <dgm:cxn modelId="{77EDA051-8D2F-44F8-9F7D-0F5D5D6E5E72}" type="presParOf" srcId="{D728BCDC-7C32-4FDE-84E1-DEEEDBD81315}" destId="{5CCAB1B4-7327-4F24-988E-5703E217DD73}" srcOrd="7" destOrd="0" presId="urn:microsoft.com/office/officeart/2005/8/layout/vList2"/>
    <dgm:cxn modelId="{8D963E6F-9756-450B-A3BB-6021A3FFDF63}" type="presParOf" srcId="{D728BCDC-7C32-4FDE-84E1-DEEEDBD81315}" destId="{B9E6AEA1-87E4-4A14-95CD-4073BDD49D4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767EC4-4E45-46B9-B853-01C7CA239AD8}"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40B5F274-79B4-42BA-8500-2A36DFC14A7C}">
      <dgm:prSet custT="1"/>
      <dgm:spPr/>
      <dgm:t>
        <a:bodyPr/>
        <a:lstStyle/>
        <a:p>
          <a:r>
            <a:rPr lang="en-US" sz="2000" b="1" dirty="0" err="1"/>
            <a:t>εμφάνιση</a:t>
          </a:r>
          <a:r>
            <a:rPr lang="en-US" sz="2000" b="1" dirty="0"/>
            <a:t> </a:t>
          </a:r>
          <a:r>
            <a:rPr lang="en-US" sz="2000" b="1" dirty="0" err="1"/>
            <a:t>ενώ</a:t>
          </a:r>
          <a:r>
            <a:rPr lang="en-US" sz="2000" b="1" dirty="0"/>
            <a:t>πιον οποιουδήποτε Δικαστηρίου για διεξαγωγή διαδικασίας εκ μέρους του εντολέα του </a:t>
          </a:r>
          <a:br>
            <a:rPr lang="en-US" sz="2000" b="1" dirty="0"/>
          </a:br>
          <a:endParaRPr lang="en-US" sz="2000" dirty="0"/>
        </a:p>
      </dgm:t>
    </dgm:pt>
    <dgm:pt modelId="{697A1E10-E49B-4B2A-9331-AC944EE43E26}" type="parTrans" cxnId="{766CC077-0A08-46E7-B345-32793AED8C1C}">
      <dgm:prSet/>
      <dgm:spPr/>
      <dgm:t>
        <a:bodyPr/>
        <a:lstStyle/>
        <a:p>
          <a:endParaRPr lang="en-US"/>
        </a:p>
      </dgm:t>
    </dgm:pt>
    <dgm:pt modelId="{0C397342-1361-4250-9894-A932E7088FDC}" type="sibTrans" cxnId="{766CC077-0A08-46E7-B345-32793AED8C1C}">
      <dgm:prSet/>
      <dgm:spPr/>
      <dgm:t>
        <a:bodyPr/>
        <a:lstStyle/>
        <a:p>
          <a:endParaRPr lang="en-US"/>
        </a:p>
      </dgm:t>
    </dgm:pt>
    <dgm:pt modelId="{5C78B97B-6BC8-4766-8250-088E1F71A057}">
      <dgm:prSet custT="1"/>
      <dgm:spPr/>
      <dgm:t>
        <a:bodyPr/>
        <a:lstStyle/>
        <a:p>
          <a:r>
            <a:rPr lang="en-US" sz="2000" b="1" dirty="0" err="1"/>
            <a:t>εγγρ</a:t>
          </a:r>
          <a:r>
            <a:rPr lang="en-US" sz="2000" b="1" dirty="0"/>
            <a:t>αφή εμπορικών σημάτων και διπλωμάτων ευρεσιτεχνίας </a:t>
          </a:r>
          <a:br>
            <a:rPr lang="en-US" sz="2000" b="1" dirty="0"/>
          </a:br>
          <a:endParaRPr lang="en-US" sz="2000" dirty="0"/>
        </a:p>
      </dgm:t>
    </dgm:pt>
    <dgm:pt modelId="{DAE5A95E-BAA4-43BF-94D7-329F5AAF438C}" type="parTrans" cxnId="{1B94682C-E332-4808-8695-D1FD0813CE54}">
      <dgm:prSet/>
      <dgm:spPr/>
      <dgm:t>
        <a:bodyPr/>
        <a:lstStyle/>
        <a:p>
          <a:endParaRPr lang="en-US"/>
        </a:p>
      </dgm:t>
    </dgm:pt>
    <dgm:pt modelId="{12A60218-686C-4801-8F9D-273F9D79E93E}" type="sibTrans" cxnId="{1B94682C-E332-4808-8695-D1FD0813CE54}">
      <dgm:prSet/>
      <dgm:spPr/>
      <dgm:t>
        <a:bodyPr/>
        <a:lstStyle/>
        <a:p>
          <a:endParaRPr lang="en-US"/>
        </a:p>
      </dgm:t>
    </dgm:pt>
    <dgm:pt modelId="{E376A512-C684-48B0-8464-20611D2F2984}">
      <dgm:prSet custT="1"/>
      <dgm:spPr/>
      <dgm:t>
        <a:bodyPr/>
        <a:lstStyle/>
        <a:p>
          <a:r>
            <a:rPr lang="en-US" sz="2000" b="1" dirty="0" err="1"/>
            <a:t>σύντ</a:t>
          </a:r>
          <a:r>
            <a:rPr lang="en-US" sz="2000" b="1" dirty="0"/>
            <a:t>αξη, αναθεώρηση, τροποποίηση οποιουδήποτε ιδρυτικού εγγράφου ή καταστατικού εταιρείας κάθε μορφής και οποιουδήποτε εγγράφου που σχετίζεται με τη σύσταση, εγγραφή, αναδιοργάνωση ή διάλυση οποιασδήποτε εταιρείας</a:t>
          </a:r>
          <a:br>
            <a:rPr lang="en-US" sz="2000" b="1" dirty="0"/>
          </a:br>
          <a:endParaRPr lang="en-US" sz="2000" dirty="0"/>
        </a:p>
      </dgm:t>
    </dgm:pt>
    <dgm:pt modelId="{3668C288-402B-4D14-ADD3-156F0C0FF944}" type="parTrans" cxnId="{D79A99CD-7EF8-4977-80DA-DAB6DAACD7A5}">
      <dgm:prSet/>
      <dgm:spPr/>
      <dgm:t>
        <a:bodyPr/>
        <a:lstStyle/>
        <a:p>
          <a:endParaRPr lang="en-US"/>
        </a:p>
      </dgm:t>
    </dgm:pt>
    <dgm:pt modelId="{AE9F8181-43EE-46AA-9862-DFD3E708E0F5}" type="sibTrans" cxnId="{D79A99CD-7EF8-4977-80DA-DAB6DAACD7A5}">
      <dgm:prSet/>
      <dgm:spPr/>
      <dgm:t>
        <a:bodyPr/>
        <a:lstStyle/>
        <a:p>
          <a:endParaRPr lang="en-US"/>
        </a:p>
      </dgm:t>
    </dgm:pt>
    <dgm:pt modelId="{08ABAE12-3A2D-4DD3-9654-CC3087F1D37D}">
      <dgm:prSet custT="1"/>
      <dgm:spPr/>
      <dgm:t>
        <a:bodyPr/>
        <a:lstStyle/>
        <a:p>
          <a:r>
            <a:rPr lang="en-US" sz="2000" b="1" dirty="0" err="1"/>
            <a:t>νηολόγηση</a:t>
          </a:r>
          <a:r>
            <a:rPr lang="en-US" sz="2000" b="1" dirty="0"/>
            <a:t> π</a:t>
          </a:r>
          <a:r>
            <a:rPr lang="en-US" sz="2000" b="1" dirty="0" err="1"/>
            <a:t>λοίων</a:t>
          </a:r>
          <a:r>
            <a:rPr lang="en-US" sz="2000" b="1" dirty="0"/>
            <a:t> και </a:t>
          </a:r>
          <a:r>
            <a:rPr lang="en-US" sz="2000" b="1" dirty="0" err="1"/>
            <a:t>σύντ</a:t>
          </a:r>
          <a:r>
            <a:rPr lang="en-US" sz="2000" b="1" dirty="0"/>
            <a:t>αξη κάθε εγγράφου πoυ αναφέρεται σε οποιοδήποτε δικαίωμα επί πλοίου</a:t>
          </a:r>
          <a:br>
            <a:rPr lang="en-US" sz="2000" b="1" dirty="0"/>
          </a:br>
          <a:endParaRPr lang="en-US" sz="2000" dirty="0"/>
        </a:p>
      </dgm:t>
    </dgm:pt>
    <dgm:pt modelId="{06A605D9-0DDF-4529-9EE1-D3354231D703}" type="parTrans" cxnId="{F1883078-3B5C-4ECF-B195-E282FC931B30}">
      <dgm:prSet/>
      <dgm:spPr/>
      <dgm:t>
        <a:bodyPr/>
        <a:lstStyle/>
        <a:p>
          <a:endParaRPr lang="en-US"/>
        </a:p>
      </dgm:t>
    </dgm:pt>
    <dgm:pt modelId="{B8B5579E-C66D-4FF9-BF69-F747E8449978}" type="sibTrans" cxnId="{F1883078-3B5C-4ECF-B195-E282FC931B30}">
      <dgm:prSet/>
      <dgm:spPr/>
      <dgm:t>
        <a:bodyPr/>
        <a:lstStyle/>
        <a:p>
          <a:endParaRPr lang="en-US"/>
        </a:p>
      </dgm:t>
    </dgm:pt>
    <dgm:pt modelId="{F862625A-DC59-44E3-82BF-D0C79A8B8BBC}">
      <dgm:prSet custT="1"/>
      <dgm:spPr/>
      <dgm:t>
        <a:bodyPr/>
        <a:lstStyle/>
        <a:p>
          <a:r>
            <a:rPr lang="en-US" sz="2000" b="1" dirty="0"/>
            <a:t>επ</a:t>
          </a:r>
          <a:r>
            <a:rPr lang="en-US" sz="2000" b="1" dirty="0" err="1"/>
            <a:t>ικύρωση</a:t>
          </a:r>
          <a:r>
            <a:rPr lang="en-US" sz="2000" b="1" dirty="0"/>
            <a:t> α</a:t>
          </a:r>
          <a:r>
            <a:rPr lang="en-US" sz="2000" b="1" dirty="0" err="1"/>
            <a:t>ντίγρ</a:t>
          </a:r>
          <a:r>
            <a:rPr lang="en-US" sz="2000" b="1" dirty="0"/>
            <a:t>αφων διαφόρων εγγράφων</a:t>
          </a:r>
          <a:br>
            <a:rPr lang="en-US" sz="2000" b="1" dirty="0"/>
          </a:br>
          <a:endParaRPr lang="en-US" sz="2000" dirty="0"/>
        </a:p>
      </dgm:t>
    </dgm:pt>
    <dgm:pt modelId="{0B4FC603-3D6F-43D9-851B-BCC019C93ED8}" type="parTrans" cxnId="{4FEF5336-6642-4D64-9099-16044C08EE7B}">
      <dgm:prSet/>
      <dgm:spPr/>
      <dgm:t>
        <a:bodyPr/>
        <a:lstStyle/>
        <a:p>
          <a:endParaRPr lang="en-US"/>
        </a:p>
      </dgm:t>
    </dgm:pt>
    <dgm:pt modelId="{C85BA53B-44AF-439A-9805-7D2CFE89583F}" type="sibTrans" cxnId="{4FEF5336-6642-4D64-9099-16044C08EE7B}">
      <dgm:prSet/>
      <dgm:spPr/>
      <dgm:t>
        <a:bodyPr/>
        <a:lstStyle/>
        <a:p>
          <a:endParaRPr lang="en-US"/>
        </a:p>
      </dgm:t>
    </dgm:pt>
    <dgm:pt modelId="{2ED62549-A942-491E-93A1-A7CD03677104}">
      <dgm:prSet custT="1"/>
      <dgm:spPr/>
      <dgm:t>
        <a:bodyPr/>
        <a:lstStyle/>
        <a:p>
          <a:r>
            <a:rPr lang="en-US" sz="2000" b="1" dirty="0" err="1"/>
            <a:t>δι</a:t>
          </a:r>
          <a:r>
            <a:rPr lang="en-US" sz="2000" b="1" dirty="0"/>
            <a:t>ασφάλιση της νομικής προστασίας των πολιτών, των οργανώσεων, του κράτους </a:t>
          </a:r>
          <a:endParaRPr lang="en-US" sz="2000" dirty="0"/>
        </a:p>
      </dgm:t>
    </dgm:pt>
    <dgm:pt modelId="{134F0D62-5D7B-4E4C-B6E3-3C68BE0A5089}" type="parTrans" cxnId="{320AF195-51B6-4913-B4EB-3DCF5A542484}">
      <dgm:prSet/>
      <dgm:spPr/>
      <dgm:t>
        <a:bodyPr/>
        <a:lstStyle/>
        <a:p>
          <a:endParaRPr lang="en-US"/>
        </a:p>
      </dgm:t>
    </dgm:pt>
    <dgm:pt modelId="{2F9C45E1-202C-428B-B9CC-0403C687755A}" type="sibTrans" cxnId="{320AF195-51B6-4913-B4EB-3DCF5A542484}">
      <dgm:prSet/>
      <dgm:spPr/>
      <dgm:t>
        <a:bodyPr/>
        <a:lstStyle/>
        <a:p>
          <a:endParaRPr lang="en-US"/>
        </a:p>
      </dgm:t>
    </dgm:pt>
    <dgm:pt modelId="{65E786FB-DD55-4C80-B23F-74DB8890A036}" type="pres">
      <dgm:prSet presAssocID="{1F767EC4-4E45-46B9-B853-01C7CA239AD8}" presName="Name0" presStyleCnt="0">
        <dgm:presLayoutVars>
          <dgm:dir/>
          <dgm:resizeHandles val="exact"/>
        </dgm:presLayoutVars>
      </dgm:prSet>
      <dgm:spPr/>
    </dgm:pt>
    <dgm:pt modelId="{3240C96F-1A08-4DFE-B05F-C82B659BC6DC}" type="pres">
      <dgm:prSet presAssocID="{40B5F274-79B4-42BA-8500-2A36DFC14A7C}" presName="node" presStyleLbl="node1" presStyleIdx="0" presStyleCnt="11" custScaleX="149138" custScaleY="103324">
        <dgm:presLayoutVars>
          <dgm:bulletEnabled val="1"/>
        </dgm:presLayoutVars>
      </dgm:prSet>
      <dgm:spPr/>
    </dgm:pt>
    <dgm:pt modelId="{15466E84-A917-47D9-B1A7-D71A785C8F0D}" type="pres">
      <dgm:prSet presAssocID="{0C397342-1361-4250-9894-A932E7088FDC}" presName="sibTransSpacerBeforeConnector" presStyleCnt="0"/>
      <dgm:spPr/>
    </dgm:pt>
    <dgm:pt modelId="{43E976ED-E79F-4771-9FD6-A41795064DB8}" type="pres">
      <dgm:prSet presAssocID="{0C397342-1361-4250-9894-A932E7088FDC}" presName="sibTrans" presStyleLbl="node1" presStyleIdx="1" presStyleCnt="11"/>
      <dgm:spPr/>
    </dgm:pt>
    <dgm:pt modelId="{3EB3EFE0-C6DB-4EA2-93A4-9E183A2FBEC0}" type="pres">
      <dgm:prSet presAssocID="{0C397342-1361-4250-9894-A932E7088FDC}" presName="sibTransSpacerAfterConnector" presStyleCnt="0"/>
      <dgm:spPr/>
    </dgm:pt>
    <dgm:pt modelId="{60C221A8-40A2-4ABA-9183-B9E7CBEB60B6}" type="pres">
      <dgm:prSet presAssocID="{5C78B97B-6BC8-4766-8250-088E1F71A057}" presName="node" presStyleLbl="node1" presStyleIdx="2" presStyleCnt="11" custScaleX="201450" custScaleY="60208">
        <dgm:presLayoutVars>
          <dgm:bulletEnabled val="1"/>
        </dgm:presLayoutVars>
      </dgm:prSet>
      <dgm:spPr/>
    </dgm:pt>
    <dgm:pt modelId="{1D8A92FA-E7D6-480C-A6FF-F73843323E45}" type="pres">
      <dgm:prSet presAssocID="{12A60218-686C-4801-8F9D-273F9D79E93E}" presName="sibTransSpacerBeforeConnector" presStyleCnt="0"/>
      <dgm:spPr/>
    </dgm:pt>
    <dgm:pt modelId="{C6AE1B31-E216-468D-A238-DCA573E0383A}" type="pres">
      <dgm:prSet presAssocID="{12A60218-686C-4801-8F9D-273F9D79E93E}" presName="sibTrans" presStyleLbl="node1" presStyleIdx="3" presStyleCnt="11"/>
      <dgm:spPr/>
    </dgm:pt>
    <dgm:pt modelId="{5EC25FE8-A795-4BA5-8099-735901B0D0EF}" type="pres">
      <dgm:prSet presAssocID="{12A60218-686C-4801-8F9D-273F9D79E93E}" presName="sibTransSpacerAfterConnector" presStyleCnt="0"/>
      <dgm:spPr/>
    </dgm:pt>
    <dgm:pt modelId="{AF9B502C-8501-4D95-A0C6-88632A5F3842}" type="pres">
      <dgm:prSet presAssocID="{E376A512-C684-48B0-8464-20611D2F2984}" presName="node" presStyleLbl="node1" presStyleIdx="4" presStyleCnt="11" custScaleX="225616" custScaleY="150074">
        <dgm:presLayoutVars>
          <dgm:bulletEnabled val="1"/>
        </dgm:presLayoutVars>
      </dgm:prSet>
      <dgm:spPr/>
    </dgm:pt>
    <dgm:pt modelId="{5D6C9516-77BB-4A2B-954D-CF298E3A4BBC}" type="pres">
      <dgm:prSet presAssocID="{AE9F8181-43EE-46AA-9862-DFD3E708E0F5}" presName="sibTransSpacerBeforeConnector" presStyleCnt="0"/>
      <dgm:spPr/>
    </dgm:pt>
    <dgm:pt modelId="{4DD12C26-E39F-4213-84FE-932D39DE6716}" type="pres">
      <dgm:prSet presAssocID="{AE9F8181-43EE-46AA-9862-DFD3E708E0F5}" presName="sibTrans" presStyleLbl="node1" presStyleIdx="5" presStyleCnt="11"/>
      <dgm:spPr/>
    </dgm:pt>
    <dgm:pt modelId="{6FE40A2F-9607-4BC6-88D9-DE7C7724800E}" type="pres">
      <dgm:prSet presAssocID="{AE9F8181-43EE-46AA-9862-DFD3E708E0F5}" presName="sibTransSpacerAfterConnector" presStyleCnt="0"/>
      <dgm:spPr/>
    </dgm:pt>
    <dgm:pt modelId="{9390E40D-1FED-4202-87FD-00698E43FDF0}" type="pres">
      <dgm:prSet presAssocID="{08ABAE12-3A2D-4DD3-9654-CC3087F1D37D}" presName="node" presStyleLbl="node1" presStyleIdx="6" presStyleCnt="11" custScaleX="138558" custScaleY="104140">
        <dgm:presLayoutVars>
          <dgm:bulletEnabled val="1"/>
        </dgm:presLayoutVars>
      </dgm:prSet>
      <dgm:spPr/>
    </dgm:pt>
    <dgm:pt modelId="{9BA1849A-1C41-411E-B857-FE9F9FD538DA}" type="pres">
      <dgm:prSet presAssocID="{B8B5579E-C66D-4FF9-BF69-F747E8449978}" presName="sibTransSpacerBeforeConnector" presStyleCnt="0"/>
      <dgm:spPr/>
    </dgm:pt>
    <dgm:pt modelId="{6696DFE0-1CF8-4EA9-941F-D14EC787F8AF}" type="pres">
      <dgm:prSet presAssocID="{B8B5579E-C66D-4FF9-BF69-F747E8449978}" presName="sibTrans" presStyleLbl="node1" presStyleIdx="7" presStyleCnt="11"/>
      <dgm:spPr/>
    </dgm:pt>
    <dgm:pt modelId="{8BA2C999-9CA1-451F-B385-6BC3A24A23D2}" type="pres">
      <dgm:prSet presAssocID="{B8B5579E-C66D-4FF9-BF69-F747E8449978}" presName="sibTransSpacerAfterConnector" presStyleCnt="0"/>
      <dgm:spPr/>
    </dgm:pt>
    <dgm:pt modelId="{66D58782-F66A-4B49-B99F-F6BE32D21CDB}" type="pres">
      <dgm:prSet presAssocID="{F862625A-DC59-44E3-82BF-D0C79A8B8BBC}" presName="node" presStyleLbl="node1" presStyleIdx="8" presStyleCnt="11" custScaleX="198452" custScaleY="63722">
        <dgm:presLayoutVars>
          <dgm:bulletEnabled val="1"/>
        </dgm:presLayoutVars>
      </dgm:prSet>
      <dgm:spPr/>
    </dgm:pt>
    <dgm:pt modelId="{51F97EB2-377B-4E9F-A9CB-4367B489E840}" type="pres">
      <dgm:prSet presAssocID="{C85BA53B-44AF-439A-9805-7D2CFE89583F}" presName="sibTransSpacerBeforeConnector" presStyleCnt="0"/>
      <dgm:spPr/>
    </dgm:pt>
    <dgm:pt modelId="{044B177C-69AD-40C4-B337-4DC923C37DB2}" type="pres">
      <dgm:prSet presAssocID="{C85BA53B-44AF-439A-9805-7D2CFE89583F}" presName="sibTrans" presStyleLbl="node1" presStyleIdx="9" presStyleCnt="11"/>
      <dgm:spPr/>
    </dgm:pt>
    <dgm:pt modelId="{82264A5A-00DE-4FD0-A3C5-DBF4D6E62D33}" type="pres">
      <dgm:prSet presAssocID="{C85BA53B-44AF-439A-9805-7D2CFE89583F}" presName="sibTransSpacerAfterConnector" presStyleCnt="0"/>
      <dgm:spPr/>
    </dgm:pt>
    <dgm:pt modelId="{474C2599-D369-49B1-8A30-FD36F1B4F203}" type="pres">
      <dgm:prSet presAssocID="{2ED62549-A942-491E-93A1-A7CD03677104}" presName="node" presStyleLbl="node1" presStyleIdx="10" presStyleCnt="11" custScaleX="157709" custScaleY="72075">
        <dgm:presLayoutVars>
          <dgm:bulletEnabled val="1"/>
        </dgm:presLayoutVars>
      </dgm:prSet>
      <dgm:spPr/>
    </dgm:pt>
  </dgm:ptLst>
  <dgm:cxnLst>
    <dgm:cxn modelId="{16A1621C-DB4A-45B7-977F-F11AFC52D143}" type="presOf" srcId="{2ED62549-A942-491E-93A1-A7CD03677104}" destId="{474C2599-D369-49B1-8A30-FD36F1B4F203}" srcOrd="0" destOrd="0" presId="urn:microsoft.com/office/officeart/2016/7/layout/BasicProcessNew"/>
    <dgm:cxn modelId="{1B94682C-E332-4808-8695-D1FD0813CE54}" srcId="{1F767EC4-4E45-46B9-B853-01C7CA239AD8}" destId="{5C78B97B-6BC8-4766-8250-088E1F71A057}" srcOrd="1" destOrd="0" parTransId="{DAE5A95E-BAA4-43BF-94D7-329F5AAF438C}" sibTransId="{12A60218-686C-4801-8F9D-273F9D79E93E}"/>
    <dgm:cxn modelId="{C8B2CA2D-2AE3-414C-B289-88C714FEFDFE}" type="presOf" srcId="{12A60218-686C-4801-8F9D-273F9D79E93E}" destId="{C6AE1B31-E216-468D-A238-DCA573E0383A}" srcOrd="0" destOrd="0" presId="urn:microsoft.com/office/officeart/2016/7/layout/BasicProcessNew"/>
    <dgm:cxn modelId="{4FEF5336-6642-4D64-9099-16044C08EE7B}" srcId="{1F767EC4-4E45-46B9-B853-01C7CA239AD8}" destId="{F862625A-DC59-44E3-82BF-D0C79A8B8BBC}" srcOrd="4" destOrd="0" parTransId="{0B4FC603-3D6F-43D9-851B-BCC019C93ED8}" sibTransId="{C85BA53B-44AF-439A-9805-7D2CFE89583F}"/>
    <dgm:cxn modelId="{CDE2083E-A718-4B72-B543-196D3BA75FC0}" type="presOf" srcId="{08ABAE12-3A2D-4DD3-9654-CC3087F1D37D}" destId="{9390E40D-1FED-4202-87FD-00698E43FDF0}" srcOrd="0" destOrd="0" presId="urn:microsoft.com/office/officeart/2016/7/layout/BasicProcessNew"/>
    <dgm:cxn modelId="{6DD8305B-36A7-445E-BAD0-FCE141E69195}" type="presOf" srcId="{40B5F274-79B4-42BA-8500-2A36DFC14A7C}" destId="{3240C96F-1A08-4DFE-B05F-C82B659BC6DC}" srcOrd="0" destOrd="0" presId="urn:microsoft.com/office/officeart/2016/7/layout/BasicProcessNew"/>
    <dgm:cxn modelId="{CA968465-66D6-4A9E-82AE-380449E89009}" type="presOf" srcId="{C85BA53B-44AF-439A-9805-7D2CFE89583F}" destId="{044B177C-69AD-40C4-B337-4DC923C37DB2}" srcOrd="0" destOrd="0" presId="urn:microsoft.com/office/officeart/2016/7/layout/BasicProcessNew"/>
    <dgm:cxn modelId="{A7737471-5E6A-4F07-BA44-1EBF0A1F948D}" type="presOf" srcId="{F862625A-DC59-44E3-82BF-D0C79A8B8BBC}" destId="{66D58782-F66A-4B49-B99F-F6BE32D21CDB}" srcOrd="0" destOrd="0" presId="urn:microsoft.com/office/officeart/2016/7/layout/BasicProcessNew"/>
    <dgm:cxn modelId="{766CC077-0A08-46E7-B345-32793AED8C1C}" srcId="{1F767EC4-4E45-46B9-B853-01C7CA239AD8}" destId="{40B5F274-79B4-42BA-8500-2A36DFC14A7C}" srcOrd="0" destOrd="0" parTransId="{697A1E10-E49B-4B2A-9331-AC944EE43E26}" sibTransId="{0C397342-1361-4250-9894-A932E7088FDC}"/>
    <dgm:cxn modelId="{A8F32858-54A9-4111-BFE6-E278B72F4770}" type="presOf" srcId="{B8B5579E-C66D-4FF9-BF69-F747E8449978}" destId="{6696DFE0-1CF8-4EA9-941F-D14EC787F8AF}" srcOrd="0" destOrd="0" presId="urn:microsoft.com/office/officeart/2016/7/layout/BasicProcessNew"/>
    <dgm:cxn modelId="{F1883078-3B5C-4ECF-B195-E282FC931B30}" srcId="{1F767EC4-4E45-46B9-B853-01C7CA239AD8}" destId="{08ABAE12-3A2D-4DD3-9654-CC3087F1D37D}" srcOrd="3" destOrd="0" parTransId="{06A605D9-0DDF-4529-9EE1-D3354231D703}" sibTransId="{B8B5579E-C66D-4FF9-BF69-F747E8449978}"/>
    <dgm:cxn modelId="{DF976887-C809-4ADE-9E5E-8BFC17D1A053}" type="presOf" srcId="{E376A512-C684-48B0-8464-20611D2F2984}" destId="{AF9B502C-8501-4D95-A0C6-88632A5F3842}" srcOrd="0" destOrd="0" presId="urn:microsoft.com/office/officeart/2016/7/layout/BasicProcessNew"/>
    <dgm:cxn modelId="{9F8C8D92-74A5-481F-8EFE-30127340F91C}" type="presOf" srcId="{0C397342-1361-4250-9894-A932E7088FDC}" destId="{43E976ED-E79F-4771-9FD6-A41795064DB8}" srcOrd="0" destOrd="0" presId="urn:microsoft.com/office/officeart/2016/7/layout/BasicProcessNew"/>
    <dgm:cxn modelId="{320AF195-51B6-4913-B4EB-3DCF5A542484}" srcId="{1F767EC4-4E45-46B9-B853-01C7CA239AD8}" destId="{2ED62549-A942-491E-93A1-A7CD03677104}" srcOrd="5" destOrd="0" parTransId="{134F0D62-5D7B-4E4C-B6E3-3C68BE0A5089}" sibTransId="{2F9C45E1-202C-428B-B9CC-0403C687755A}"/>
    <dgm:cxn modelId="{E4C2DFAD-8FC7-41C2-AEB3-09999998109A}" type="presOf" srcId="{5C78B97B-6BC8-4766-8250-088E1F71A057}" destId="{60C221A8-40A2-4ABA-9183-B9E7CBEB60B6}" srcOrd="0" destOrd="0" presId="urn:microsoft.com/office/officeart/2016/7/layout/BasicProcessNew"/>
    <dgm:cxn modelId="{D79A99CD-7EF8-4977-80DA-DAB6DAACD7A5}" srcId="{1F767EC4-4E45-46B9-B853-01C7CA239AD8}" destId="{E376A512-C684-48B0-8464-20611D2F2984}" srcOrd="2" destOrd="0" parTransId="{3668C288-402B-4D14-ADD3-156F0C0FF944}" sibTransId="{AE9F8181-43EE-46AA-9862-DFD3E708E0F5}"/>
    <dgm:cxn modelId="{E22280EE-CA3D-4D21-A93D-5933E0ACE398}" type="presOf" srcId="{AE9F8181-43EE-46AA-9862-DFD3E708E0F5}" destId="{4DD12C26-E39F-4213-84FE-932D39DE6716}" srcOrd="0" destOrd="0" presId="urn:microsoft.com/office/officeart/2016/7/layout/BasicProcessNew"/>
    <dgm:cxn modelId="{3F532DF1-0A55-4B38-AD76-EA2AB75FBD4B}" type="presOf" srcId="{1F767EC4-4E45-46B9-B853-01C7CA239AD8}" destId="{65E786FB-DD55-4C80-B23F-74DB8890A036}" srcOrd="0" destOrd="0" presId="urn:microsoft.com/office/officeart/2016/7/layout/BasicProcessNew"/>
    <dgm:cxn modelId="{E67B60E1-5F13-4E93-9181-CB0B7427550A}" type="presParOf" srcId="{65E786FB-DD55-4C80-B23F-74DB8890A036}" destId="{3240C96F-1A08-4DFE-B05F-C82B659BC6DC}" srcOrd="0" destOrd="0" presId="urn:microsoft.com/office/officeart/2016/7/layout/BasicProcessNew"/>
    <dgm:cxn modelId="{1AADF274-A6C6-4799-AB00-58132066D2AF}" type="presParOf" srcId="{65E786FB-DD55-4C80-B23F-74DB8890A036}" destId="{15466E84-A917-47D9-B1A7-D71A785C8F0D}" srcOrd="1" destOrd="0" presId="urn:microsoft.com/office/officeart/2016/7/layout/BasicProcessNew"/>
    <dgm:cxn modelId="{896E1821-5C27-49BD-BB53-4F038E67038C}" type="presParOf" srcId="{65E786FB-DD55-4C80-B23F-74DB8890A036}" destId="{43E976ED-E79F-4771-9FD6-A41795064DB8}" srcOrd="2" destOrd="0" presId="urn:microsoft.com/office/officeart/2016/7/layout/BasicProcessNew"/>
    <dgm:cxn modelId="{F9E157A9-1218-494A-A57C-D438F8346499}" type="presParOf" srcId="{65E786FB-DD55-4C80-B23F-74DB8890A036}" destId="{3EB3EFE0-C6DB-4EA2-93A4-9E183A2FBEC0}" srcOrd="3" destOrd="0" presId="urn:microsoft.com/office/officeart/2016/7/layout/BasicProcessNew"/>
    <dgm:cxn modelId="{5E093E91-2C8B-4C89-8336-02C9E4DC8BE6}" type="presParOf" srcId="{65E786FB-DD55-4C80-B23F-74DB8890A036}" destId="{60C221A8-40A2-4ABA-9183-B9E7CBEB60B6}" srcOrd="4" destOrd="0" presId="urn:microsoft.com/office/officeart/2016/7/layout/BasicProcessNew"/>
    <dgm:cxn modelId="{6735ED81-8245-4E2A-A9CB-2537E0DD2DF4}" type="presParOf" srcId="{65E786FB-DD55-4C80-B23F-74DB8890A036}" destId="{1D8A92FA-E7D6-480C-A6FF-F73843323E45}" srcOrd="5" destOrd="0" presId="urn:microsoft.com/office/officeart/2016/7/layout/BasicProcessNew"/>
    <dgm:cxn modelId="{5A1DEB64-D38F-4602-9CC1-E231999C9997}" type="presParOf" srcId="{65E786FB-DD55-4C80-B23F-74DB8890A036}" destId="{C6AE1B31-E216-468D-A238-DCA573E0383A}" srcOrd="6" destOrd="0" presId="urn:microsoft.com/office/officeart/2016/7/layout/BasicProcessNew"/>
    <dgm:cxn modelId="{C18E185D-E982-4D4D-8022-FD4F6108215F}" type="presParOf" srcId="{65E786FB-DD55-4C80-B23F-74DB8890A036}" destId="{5EC25FE8-A795-4BA5-8099-735901B0D0EF}" srcOrd="7" destOrd="0" presId="urn:microsoft.com/office/officeart/2016/7/layout/BasicProcessNew"/>
    <dgm:cxn modelId="{4546F5FF-BD99-4A62-A198-6C476A0865BE}" type="presParOf" srcId="{65E786FB-DD55-4C80-B23F-74DB8890A036}" destId="{AF9B502C-8501-4D95-A0C6-88632A5F3842}" srcOrd="8" destOrd="0" presId="urn:microsoft.com/office/officeart/2016/7/layout/BasicProcessNew"/>
    <dgm:cxn modelId="{FFB6C74B-A6AF-48E3-BDD0-684B192A9526}" type="presParOf" srcId="{65E786FB-DD55-4C80-B23F-74DB8890A036}" destId="{5D6C9516-77BB-4A2B-954D-CF298E3A4BBC}" srcOrd="9" destOrd="0" presId="urn:microsoft.com/office/officeart/2016/7/layout/BasicProcessNew"/>
    <dgm:cxn modelId="{7A57E5A0-12F8-41BF-9CE1-837E8DB621D3}" type="presParOf" srcId="{65E786FB-DD55-4C80-B23F-74DB8890A036}" destId="{4DD12C26-E39F-4213-84FE-932D39DE6716}" srcOrd="10" destOrd="0" presId="urn:microsoft.com/office/officeart/2016/7/layout/BasicProcessNew"/>
    <dgm:cxn modelId="{4D2BF5CE-3A3C-456B-BAC0-B7B7742ED57E}" type="presParOf" srcId="{65E786FB-DD55-4C80-B23F-74DB8890A036}" destId="{6FE40A2F-9607-4BC6-88D9-DE7C7724800E}" srcOrd="11" destOrd="0" presId="urn:microsoft.com/office/officeart/2016/7/layout/BasicProcessNew"/>
    <dgm:cxn modelId="{19844328-81FE-4B3B-8554-DE02C19D0BD6}" type="presParOf" srcId="{65E786FB-DD55-4C80-B23F-74DB8890A036}" destId="{9390E40D-1FED-4202-87FD-00698E43FDF0}" srcOrd="12" destOrd="0" presId="urn:microsoft.com/office/officeart/2016/7/layout/BasicProcessNew"/>
    <dgm:cxn modelId="{F14B8807-3B74-432F-B744-3B06C87DE897}" type="presParOf" srcId="{65E786FB-DD55-4C80-B23F-74DB8890A036}" destId="{9BA1849A-1C41-411E-B857-FE9F9FD538DA}" srcOrd="13" destOrd="0" presId="urn:microsoft.com/office/officeart/2016/7/layout/BasicProcessNew"/>
    <dgm:cxn modelId="{5FEFC1A8-1560-40B8-B292-D519A7033733}" type="presParOf" srcId="{65E786FB-DD55-4C80-B23F-74DB8890A036}" destId="{6696DFE0-1CF8-4EA9-941F-D14EC787F8AF}" srcOrd="14" destOrd="0" presId="urn:microsoft.com/office/officeart/2016/7/layout/BasicProcessNew"/>
    <dgm:cxn modelId="{53CBAD43-F209-45BD-96E5-BEFD0D715C10}" type="presParOf" srcId="{65E786FB-DD55-4C80-B23F-74DB8890A036}" destId="{8BA2C999-9CA1-451F-B385-6BC3A24A23D2}" srcOrd="15" destOrd="0" presId="urn:microsoft.com/office/officeart/2016/7/layout/BasicProcessNew"/>
    <dgm:cxn modelId="{E774907B-901D-45A5-9BB9-20EF1AA588B1}" type="presParOf" srcId="{65E786FB-DD55-4C80-B23F-74DB8890A036}" destId="{66D58782-F66A-4B49-B99F-F6BE32D21CDB}" srcOrd="16" destOrd="0" presId="urn:microsoft.com/office/officeart/2016/7/layout/BasicProcessNew"/>
    <dgm:cxn modelId="{9E1D9A75-3166-46B3-8286-893AD2624C07}" type="presParOf" srcId="{65E786FB-DD55-4C80-B23F-74DB8890A036}" destId="{51F97EB2-377B-4E9F-A9CB-4367B489E840}" srcOrd="17" destOrd="0" presId="urn:microsoft.com/office/officeart/2016/7/layout/BasicProcessNew"/>
    <dgm:cxn modelId="{438D9B68-C546-48B1-858A-84B980A3B9D8}" type="presParOf" srcId="{65E786FB-DD55-4C80-B23F-74DB8890A036}" destId="{044B177C-69AD-40C4-B337-4DC923C37DB2}" srcOrd="18" destOrd="0" presId="urn:microsoft.com/office/officeart/2016/7/layout/BasicProcessNew"/>
    <dgm:cxn modelId="{8842D3A7-F833-443F-89EF-F2E2650711F2}" type="presParOf" srcId="{65E786FB-DD55-4C80-B23F-74DB8890A036}" destId="{82264A5A-00DE-4FD0-A3C5-DBF4D6E62D33}" srcOrd="19" destOrd="0" presId="urn:microsoft.com/office/officeart/2016/7/layout/BasicProcessNew"/>
    <dgm:cxn modelId="{CFBFE3AE-3177-400A-8FD7-0644F8E7A4FB}" type="presParOf" srcId="{65E786FB-DD55-4C80-B23F-74DB8890A036}" destId="{474C2599-D369-49B1-8A30-FD36F1B4F203}" srcOrd="2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1D7771-0D85-4A74-BA97-2DDE318CB8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809E553-637B-422E-AD6D-67724ED7AF02}">
      <dgm:prSet custT="1"/>
      <dgm:spPr/>
      <dgm:t>
        <a:bodyPr/>
        <a:lstStyle/>
        <a:p>
          <a:r>
            <a:rPr lang="el-GR" sz="2400" dirty="0"/>
            <a:t>Ο δικηγόρος μελετά και διεκπεραιώνει τις υποθέσεις που έχει αναλάβει. </a:t>
          </a:r>
          <a:endParaRPr lang="en-US" sz="2400" dirty="0"/>
        </a:p>
      </dgm:t>
    </dgm:pt>
    <dgm:pt modelId="{1EAEC602-7230-4642-A9B1-90F4D813E662}" type="parTrans" cxnId="{A4A9CC62-8306-4540-B1E3-C116C9873C3C}">
      <dgm:prSet/>
      <dgm:spPr/>
      <dgm:t>
        <a:bodyPr/>
        <a:lstStyle/>
        <a:p>
          <a:endParaRPr lang="en-US"/>
        </a:p>
      </dgm:t>
    </dgm:pt>
    <dgm:pt modelId="{2CAE640D-A834-41C1-BF9B-A7584896D11C}" type="sibTrans" cxnId="{A4A9CC62-8306-4540-B1E3-C116C9873C3C}">
      <dgm:prSet/>
      <dgm:spPr/>
      <dgm:t>
        <a:bodyPr/>
        <a:lstStyle/>
        <a:p>
          <a:endParaRPr lang="en-US"/>
        </a:p>
      </dgm:t>
    </dgm:pt>
    <dgm:pt modelId="{20B67748-2C1E-410B-8E77-4719E4036875}">
      <dgm:prSet custT="1"/>
      <dgm:spPr/>
      <dgm:t>
        <a:bodyPr/>
        <a:lstStyle/>
        <a:p>
          <a:r>
            <a:rPr lang="el-GR" sz="2400" dirty="0"/>
            <a:t>Συλλέγει όλες τις πληροφορίες που αφορούν την υπόθεση, διατυπώνει επιχειρήματα για την υπεράσπιση του πελάτη του </a:t>
          </a:r>
          <a:endParaRPr lang="en-US" sz="2400" dirty="0"/>
        </a:p>
      </dgm:t>
    </dgm:pt>
    <dgm:pt modelId="{25CA7DE8-4DE5-4591-B561-9D0F6A4F0ECA}" type="parTrans" cxnId="{70F34D76-96F4-44C2-850F-AF9CD5DEFA94}">
      <dgm:prSet/>
      <dgm:spPr/>
      <dgm:t>
        <a:bodyPr/>
        <a:lstStyle/>
        <a:p>
          <a:endParaRPr lang="en-US"/>
        </a:p>
      </dgm:t>
    </dgm:pt>
    <dgm:pt modelId="{78EE895C-5C94-411C-A917-5A32A7205F0C}" type="sibTrans" cxnId="{70F34D76-96F4-44C2-850F-AF9CD5DEFA94}">
      <dgm:prSet/>
      <dgm:spPr/>
      <dgm:t>
        <a:bodyPr/>
        <a:lstStyle/>
        <a:p>
          <a:endParaRPr lang="en-US"/>
        </a:p>
      </dgm:t>
    </dgm:pt>
    <dgm:pt modelId="{3088E059-1EFB-43AF-9616-12DE0E70E127}">
      <dgm:prSet custT="1"/>
      <dgm:spPr/>
      <dgm:t>
        <a:bodyPr/>
        <a:lstStyle/>
        <a:p>
          <a:r>
            <a:rPr lang="el-GR" sz="2400" dirty="0"/>
            <a:t>Κατά τη διάρκεια της δίκης εκθέτει τα γεγονότα με στρατηγική και επιχειρηματολογία.</a:t>
          </a:r>
          <a:endParaRPr lang="en-US" sz="2400" dirty="0"/>
        </a:p>
      </dgm:t>
    </dgm:pt>
    <dgm:pt modelId="{B21119A7-D21D-41B1-A874-8A51C7E0B8F7}" type="parTrans" cxnId="{B1560447-5518-4BA2-B7F6-B1F6862DB2B9}">
      <dgm:prSet/>
      <dgm:spPr/>
      <dgm:t>
        <a:bodyPr/>
        <a:lstStyle/>
        <a:p>
          <a:endParaRPr lang="en-US"/>
        </a:p>
      </dgm:t>
    </dgm:pt>
    <dgm:pt modelId="{F60AD8DA-2BED-49B4-B45E-090D5DF535DD}" type="sibTrans" cxnId="{B1560447-5518-4BA2-B7F6-B1F6862DB2B9}">
      <dgm:prSet/>
      <dgm:spPr/>
      <dgm:t>
        <a:bodyPr/>
        <a:lstStyle/>
        <a:p>
          <a:endParaRPr lang="en-US"/>
        </a:p>
      </dgm:t>
    </dgm:pt>
    <dgm:pt modelId="{498975A1-604E-4CB4-952A-8E87AEBEAD81}">
      <dgm:prSet custT="1"/>
      <dgm:spPr/>
      <dgm:t>
        <a:bodyPr/>
        <a:lstStyle/>
        <a:p>
          <a:r>
            <a:rPr lang="el-GR" sz="2400" dirty="0"/>
            <a:t>Συντάσσει νομικά έγγραφα όπως διαθήκες, μισθώσεις, υποθήκες κ.ά. </a:t>
          </a:r>
          <a:endParaRPr lang="en-US" sz="2400" dirty="0"/>
        </a:p>
      </dgm:t>
    </dgm:pt>
    <dgm:pt modelId="{8B4B44F5-C3F1-495D-B123-DA9947BBC733}" type="parTrans" cxnId="{6662E1BD-AA0D-439C-804A-8B62F95780D5}">
      <dgm:prSet/>
      <dgm:spPr/>
      <dgm:t>
        <a:bodyPr/>
        <a:lstStyle/>
        <a:p>
          <a:endParaRPr lang="en-US"/>
        </a:p>
      </dgm:t>
    </dgm:pt>
    <dgm:pt modelId="{E10EC965-7FBC-4926-A9E6-B6621C66E2E6}" type="sibTrans" cxnId="{6662E1BD-AA0D-439C-804A-8B62F95780D5}">
      <dgm:prSet/>
      <dgm:spPr/>
      <dgm:t>
        <a:bodyPr/>
        <a:lstStyle/>
        <a:p>
          <a:endParaRPr lang="en-US"/>
        </a:p>
      </dgm:t>
    </dgm:pt>
    <dgm:pt modelId="{CDEF4DC5-148D-4B5A-B68A-0034B93381D6}">
      <dgm:prSet custT="1"/>
      <dgm:spPr/>
      <dgm:t>
        <a:bodyPr/>
        <a:lstStyle/>
        <a:p>
          <a:r>
            <a:rPr lang="el-GR" sz="2400" dirty="0"/>
            <a:t>Γνωματεύει και παρέχει νομικές συμβουλές σε φυσικά πρόσωπα, επιχειρήσεις και οργανισμούς.</a:t>
          </a:r>
          <a:endParaRPr lang="en-US" sz="2400" dirty="0"/>
        </a:p>
      </dgm:t>
    </dgm:pt>
    <dgm:pt modelId="{DE1222A3-A529-4442-8913-B7073F6D4F31}" type="parTrans" cxnId="{7340FF30-D3BE-4B7D-9CA3-9B8C0ADDC4E7}">
      <dgm:prSet/>
      <dgm:spPr/>
      <dgm:t>
        <a:bodyPr/>
        <a:lstStyle/>
        <a:p>
          <a:endParaRPr lang="en-US"/>
        </a:p>
      </dgm:t>
    </dgm:pt>
    <dgm:pt modelId="{D4EF310C-0EB1-4F54-AAC6-CDA33C8F9BD3}" type="sibTrans" cxnId="{7340FF30-D3BE-4B7D-9CA3-9B8C0ADDC4E7}">
      <dgm:prSet/>
      <dgm:spPr/>
      <dgm:t>
        <a:bodyPr/>
        <a:lstStyle/>
        <a:p>
          <a:endParaRPr lang="en-US"/>
        </a:p>
      </dgm:t>
    </dgm:pt>
    <dgm:pt modelId="{8C42F329-DFF5-49FC-81A6-CFFBAF4BF80C}">
      <dgm:prSet custT="1"/>
      <dgm:spPr/>
      <dgm:t>
        <a:bodyPr/>
        <a:lstStyle/>
        <a:p>
          <a:r>
            <a:rPr lang="el-GR" sz="2400" dirty="0"/>
            <a:t>Αναλαμβάνει την παροχή νομικών συμβουλών σε φυσικά πρόσωπα, επιχειρήσεις και οργανισμούς του δημοσίου ή του ιδιωτικού τομέα.</a:t>
          </a:r>
          <a:endParaRPr lang="en-US" sz="2400" dirty="0"/>
        </a:p>
      </dgm:t>
    </dgm:pt>
    <dgm:pt modelId="{43FCE8CE-4224-4242-B0E5-F5130D1E850F}" type="parTrans" cxnId="{A16C329F-DF75-4221-9907-935CE00994BB}">
      <dgm:prSet/>
      <dgm:spPr/>
      <dgm:t>
        <a:bodyPr/>
        <a:lstStyle/>
        <a:p>
          <a:endParaRPr lang="en-US"/>
        </a:p>
      </dgm:t>
    </dgm:pt>
    <dgm:pt modelId="{BCC7F86A-F8D2-4FA9-80E5-4CCCB2A24418}" type="sibTrans" cxnId="{A16C329F-DF75-4221-9907-935CE00994BB}">
      <dgm:prSet/>
      <dgm:spPr/>
      <dgm:t>
        <a:bodyPr/>
        <a:lstStyle/>
        <a:p>
          <a:endParaRPr lang="en-US"/>
        </a:p>
      </dgm:t>
    </dgm:pt>
    <dgm:pt modelId="{1209C9FF-4CAF-4AAF-8EA2-F30EAF4D78FF}" type="pres">
      <dgm:prSet presAssocID="{1E1D7771-0D85-4A74-BA97-2DDE318CB8CE}" presName="diagram" presStyleCnt="0">
        <dgm:presLayoutVars>
          <dgm:dir/>
          <dgm:resizeHandles val="exact"/>
        </dgm:presLayoutVars>
      </dgm:prSet>
      <dgm:spPr/>
    </dgm:pt>
    <dgm:pt modelId="{DA7C50C2-09CF-44FD-B17A-268DB1923BF0}" type="pres">
      <dgm:prSet presAssocID="{3809E553-637B-422E-AD6D-67724ED7AF02}" presName="node" presStyleLbl="node1" presStyleIdx="0" presStyleCnt="6" custScaleX="136406" custScaleY="151467">
        <dgm:presLayoutVars>
          <dgm:bulletEnabled val="1"/>
        </dgm:presLayoutVars>
      </dgm:prSet>
      <dgm:spPr/>
    </dgm:pt>
    <dgm:pt modelId="{DB174C18-B0AE-4F72-9789-E51BC4CDF531}" type="pres">
      <dgm:prSet presAssocID="{2CAE640D-A834-41C1-BF9B-A7584896D11C}" presName="sibTrans" presStyleCnt="0"/>
      <dgm:spPr/>
    </dgm:pt>
    <dgm:pt modelId="{9E2CF60B-19BA-4F3E-9301-3838D473923F}" type="pres">
      <dgm:prSet presAssocID="{20B67748-2C1E-410B-8E77-4719E4036875}" presName="node" presStyleLbl="node1" presStyleIdx="1" presStyleCnt="6" custScaleX="217288" custScaleY="131572">
        <dgm:presLayoutVars>
          <dgm:bulletEnabled val="1"/>
        </dgm:presLayoutVars>
      </dgm:prSet>
      <dgm:spPr/>
    </dgm:pt>
    <dgm:pt modelId="{6155FAEB-2985-467F-AB8E-BE48C5CBF512}" type="pres">
      <dgm:prSet presAssocID="{78EE895C-5C94-411C-A917-5A32A7205F0C}" presName="sibTrans" presStyleCnt="0"/>
      <dgm:spPr/>
    </dgm:pt>
    <dgm:pt modelId="{9C9F0B1C-5F85-4654-A7F1-D9EBEAA4F60E}" type="pres">
      <dgm:prSet presAssocID="{3088E059-1EFB-43AF-9616-12DE0E70E127}" presName="node" presStyleLbl="node1" presStyleIdx="2" presStyleCnt="6" custScaleX="135636" custScaleY="151347">
        <dgm:presLayoutVars>
          <dgm:bulletEnabled val="1"/>
        </dgm:presLayoutVars>
      </dgm:prSet>
      <dgm:spPr/>
    </dgm:pt>
    <dgm:pt modelId="{726FB32E-2522-4C01-AC81-676C019C57EF}" type="pres">
      <dgm:prSet presAssocID="{F60AD8DA-2BED-49B4-B45E-090D5DF535DD}" presName="sibTrans" presStyleCnt="0"/>
      <dgm:spPr/>
    </dgm:pt>
    <dgm:pt modelId="{5C295B58-D449-4E7F-85A1-7DE21450921E}" type="pres">
      <dgm:prSet presAssocID="{498975A1-604E-4CB4-952A-8E87AEBEAD81}" presName="node" presStyleLbl="node1" presStyleIdx="3" presStyleCnt="6" custScaleX="113853" custScaleY="149961">
        <dgm:presLayoutVars>
          <dgm:bulletEnabled val="1"/>
        </dgm:presLayoutVars>
      </dgm:prSet>
      <dgm:spPr/>
    </dgm:pt>
    <dgm:pt modelId="{166C65F6-47E6-4D80-B526-5CE135C0F1CD}" type="pres">
      <dgm:prSet presAssocID="{E10EC965-7FBC-4926-A9E6-B6621C66E2E6}" presName="sibTrans" presStyleCnt="0"/>
      <dgm:spPr/>
    </dgm:pt>
    <dgm:pt modelId="{D1F3AC04-0E8C-4AC7-A134-CDAD1915CD11}" type="pres">
      <dgm:prSet presAssocID="{CDEF4DC5-148D-4B5A-B68A-0034B93381D6}" presName="node" presStyleLbl="node1" presStyleIdx="4" presStyleCnt="6" custScaleX="171277" custScaleY="189386">
        <dgm:presLayoutVars>
          <dgm:bulletEnabled val="1"/>
        </dgm:presLayoutVars>
      </dgm:prSet>
      <dgm:spPr/>
    </dgm:pt>
    <dgm:pt modelId="{CA697249-6245-4A97-845B-83A1830293D8}" type="pres">
      <dgm:prSet presAssocID="{D4EF310C-0EB1-4F54-AAC6-CDA33C8F9BD3}" presName="sibTrans" presStyleCnt="0"/>
      <dgm:spPr/>
    </dgm:pt>
    <dgm:pt modelId="{628CDD80-F498-45FF-BE9F-3FE8BA272EB1}" type="pres">
      <dgm:prSet presAssocID="{8C42F329-DFF5-49FC-81A6-CFFBAF4BF80C}" presName="node" presStyleLbl="node1" presStyleIdx="5" presStyleCnt="6" custScaleX="170663" custScaleY="207726">
        <dgm:presLayoutVars>
          <dgm:bulletEnabled val="1"/>
        </dgm:presLayoutVars>
      </dgm:prSet>
      <dgm:spPr/>
    </dgm:pt>
  </dgm:ptLst>
  <dgm:cxnLst>
    <dgm:cxn modelId="{7340FF30-D3BE-4B7D-9CA3-9B8C0ADDC4E7}" srcId="{1E1D7771-0D85-4A74-BA97-2DDE318CB8CE}" destId="{CDEF4DC5-148D-4B5A-B68A-0034B93381D6}" srcOrd="4" destOrd="0" parTransId="{DE1222A3-A529-4442-8913-B7073F6D4F31}" sibTransId="{D4EF310C-0EB1-4F54-AAC6-CDA33C8F9BD3}"/>
    <dgm:cxn modelId="{A4A9CC62-8306-4540-B1E3-C116C9873C3C}" srcId="{1E1D7771-0D85-4A74-BA97-2DDE318CB8CE}" destId="{3809E553-637B-422E-AD6D-67724ED7AF02}" srcOrd="0" destOrd="0" parTransId="{1EAEC602-7230-4642-A9B1-90F4D813E662}" sibTransId="{2CAE640D-A834-41C1-BF9B-A7584896D11C}"/>
    <dgm:cxn modelId="{B1560447-5518-4BA2-B7F6-B1F6862DB2B9}" srcId="{1E1D7771-0D85-4A74-BA97-2DDE318CB8CE}" destId="{3088E059-1EFB-43AF-9616-12DE0E70E127}" srcOrd="2" destOrd="0" parTransId="{B21119A7-D21D-41B1-A874-8A51C7E0B8F7}" sibTransId="{F60AD8DA-2BED-49B4-B45E-090D5DF535DD}"/>
    <dgm:cxn modelId="{FB0B8A53-065D-4A4C-9CEC-E72149B7D3AB}" type="presOf" srcId="{20B67748-2C1E-410B-8E77-4719E4036875}" destId="{9E2CF60B-19BA-4F3E-9301-3838D473923F}" srcOrd="0" destOrd="0" presId="urn:microsoft.com/office/officeart/2005/8/layout/default"/>
    <dgm:cxn modelId="{70F34D76-96F4-44C2-850F-AF9CD5DEFA94}" srcId="{1E1D7771-0D85-4A74-BA97-2DDE318CB8CE}" destId="{20B67748-2C1E-410B-8E77-4719E4036875}" srcOrd="1" destOrd="0" parTransId="{25CA7DE8-4DE5-4591-B561-9D0F6A4F0ECA}" sibTransId="{78EE895C-5C94-411C-A917-5A32A7205F0C}"/>
    <dgm:cxn modelId="{BFD7B457-702E-4CB7-9E6C-EF54D5C6823E}" type="presOf" srcId="{1E1D7771-0D85-4A74-BA97-2DDE318CB8CE}" destId="{1209C9FF-4CAF-4AAF-8EA2-F30EAF4D78FF}" srcOrd="0" destOrd="0" presId="urn:microsoft.com/office/officeart/2005/8/layout/default"/>
    <dgm:cxn modelId="{036E8359-978A-4D5D-B815-4CFEDDC664E2}" type="presOf" srcId="{3088E059-1EFB-43AF-9616-12DE0E70E127}" destId="{9C9F0B1C-5F85-4654-A7F1-D9EBEAA4F60E}" srcOrd="0" destOrd="0" presId="urn:microsoft.com/office/officeart/2005/8/layout/default"/>
    <dgm:cxn modelId="{FA7AF17B-7A7E-496E-8AFE-3D1DD55FF03D}" type="presOf" srcId="{3809E553-637B-422E-AD6D-67724ED7AF02}" destId="{DA7C50C2-09CF-44FD-B17A-268DB1923BF0}" srcOrd="0" destOrd="0" presId="urn:microsoft.com/office/officeart/2005/8/layout/default"/>
    <dgm:cxn modelId="{A16C329F-DF75-4221-9907-935CE00994BB}" srcId="{1E1D7771-0D85-4A74-BA97-2DDE318CB8CE}" destId="{8C42F329-DFF5-49FC-81A6-CFFBAF4BF80C}" srcOrd="5" destOrd="0" parTransId="{43FCE8CE-4224-4242-B0E5-F5130D1E850F}" sibTransId="{BCC7F86A-F8D2-4FA9-80E5-4CCCB2A24418}"/>
    <dgm:cxn modelId="{6662E1BD-AA0D-439C-804A-8B62F95780D5}" srcId="{1E1D7771-0D85-4A74-BA97-2DDE318CB8CE}" destId="{498975A1-604E-4CB4-952A-8E87AEBEAD81}" srcOrd="3" destOrd="0" parTransId="{8B4B44F5-C3F1-495D-B123-DA9947BBC733}" sibTransId="{E10EC965-7FBC-4926-A9E6-B6621C66E2E6}"/>
    <dgm:cxn modelId="{7B05B7E2-C8CA-4F22-AEB4-A7DE79D3BC0C}" type="presOf" srcId="{CDEF4DC5-148D-4B5A-B68A-0034B93381D6}" destId="{D1F3AC04-0E8C-4AC7-A134-CDAD1915CD11}" srcOrd="0" destOrd="0" presId="urn:microsoft.com/office/officeart/2005/8/layout/default"/>
    <dgm:cxn modelId="{0FCE60ED-1C3C-4D10-BD51-42AA1AC76B30}" type="presOf" srcId="{8C42F329-DFF5-49FC-81A6-CFFBAF4BF80C}" destId="{628CDD80-F498-45FF-BE9F-3FE8BA272EB1}" srcOrd="0" destOrd="0" presId="urn:microsoft.com/office/officeart/2005/8/layout/default"/>
    <dgm:cxn modelId="{587D43FD-BE34-4E15-84ED-A8FA7EBB20DE}" type="presOf" srcId="{498975A1-604E-4CB4-952A-8E87AEBEAD81}" destId="{5C295B58-D449-4E7F-85A1-7DE21450921E}" srcOrd="0" destOrd="0" presId="urn:microsoft.com/office/officeart/2005/8/layout/default"/>
    <dgm:cxn modelId="{63F0AAAD-D654-48A0-9A0D-4738AB95949A}" type="presParOf" srcId="{1209C9FF-4CAF-4AAF-8EA2-F30EAF4D78FF}" destId="{DA7C50C2-09CF-44FD-B17A-268DB1923BF0}" srcOrd="0" destOrd="0" presId="urn:microsoft.com/office/officeart/2005/8/layout/default"/>
    <dgm:cxn modelId="{D0E36825-9A4D-4D26-B1AF-1EE82D66984D}" type="presParOf" srcId="{1209C9FF-4CAF-4AAF-8EA2-F30EAF4D78FF}" destId="{DB174C18-B0AE-4F72-9789-E51BC4CDF531}" srcOrd="1" destOrd="0" presId="urn:microsoft.com/office/officeart/2005/8/layout/default"/>
    <dgm:cxn modelId="{3706DC7B-63FC-404A-9112-BA571A8484BB}" type="presParOf" srcId="{1209C9FF-4CAF-4AAF-8EA2-F30EAF4D78FF}" destId="{9E2CF60B-19BA-4F3E-9301-3838D473923F}" srcOrd="2" destOrd="0" presId="urn:microsoft.com/office/officeart/2005/8/layout/default"/>
    <dgm:cxn modelId="{5DCB1938-6251-44CD-8003-F8286F02237B}" type="presParOf" srcId="{1209C9FF-4CAF-4AAF-8EA2-F30EAF4D78FF}" destId="{6155FAEB-2985-467F-AB8E-BE48C5CBF512}" srcOrd="3" destOrd="0" presId="urn:microsoft.com/office/officeart/2005/8/layout/default"/>
    <dgm:cxn modelId="{055C4016-4C83-451E-835D-882ABEE6C1D8}" type="presParOf" srcId="{1209C9FF-4CAF-4AAF-8EA2-F30EAF4D78FF}" destId="{9C9F0B1C-5F85-4654-A7F1-D9EBEAA4F60E}" srcOrd="4" destOrd="0" presId="urn:microsoft.com/office/officeart/2005/8/layout/default"/>
    <dgm:cxn modelId="{129EDF3F-7332-4192-A935-291B5B2D0B26}" type="presParOf" srcId="{1209C9FF-4CAF-4AAF-8EA2-F30EAF4D78FF}" destId="{726FB32E-2522-4C01-AC81-676C019C57EF}" srcOrd="5" destOrd="0" presId="urn:microsoft.com/office/officeart/2005/8/layout/default"/>
    <dgm:cxn modelId="{8B4EA6D5-FC87-47BE-8F56-61D7B1A44CAE}" type="presParOf" srcId="{1209C9FF-4CAF-4AAF-8EA2-F30EAF4D78FF}" destId="{5C295B58-D449-4E7F-85A1-7DE21450921E}" srcOrd="6" destOrd="0" presId="urn:microsoft.com/office/officeart/2005/8/layout/default"/>
    <dgm:cxn modelId="{BA70AEAA-8791-4A37-A581-44815666CF57}" type="presParOf" srcId="{1209C9FF-4CAF-4AAF-8EA2-F30EAF4D78FF}" destId="{166C65F6-47E6-4D80-B526-5CE135C0F1CD}" srcOrd="7" destOrd="0" presId="urn:microsoft.com/office/officeart/2005/8/layout/default"/>
    <dgm:cxn modelId="{95C6CB32-5A2E-4749-B06F-3D9F9A4B20C2}" type="presParOf" srcId="{1209C9FF-4CAF-4AAF-8EA2-F30EAF4D78FF}" destId="{D1F3AC04-0E8C-4AC7-A134-CDAD1915CD11}" srcOrd="8" destOrd="0" presId="urn:microsoft.com/office/officeart/2005/8/layout/default"/>
    <dgm:cxn modelId="{DF4959DC-4B43-48AA-9065-2220B6032D14}" type="presParOf" srcId="{1209C9FF-4CAF-4AAF-8EA2-F30EAF4D78FF}" destId="{CA697249-6245-4A97-845B-83A1830293D8}" srcOrd="9" destOrd="0" presId="urn:microsoft.com/office/officeart/2005/8/layout/default"/>
    <dgm:cxn modelId="{BABE5779-2D31-49D9-AB78-F14BD5F33DAB}" type="presParOf" srcId="{1209C9FF-4CAF-4AAF-8EA2-F30EAF4D78FF}" destId="{628CDD80-F498-45FF-BE9F-3FE8BA272EB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D69042-0F1F-4CEA-AEEF-1278E777F493}"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5D9BA29B-0E99-49FA-86A3-AB015C0F036B}">
      <dgm:prSet custT="1"/>
      <dgm:spPr/>
      <dgm:t>
        <a:bodyPr/>
        <a:lstStyle/>
        <a:p>
          <a:r>
            <a:rPr lang="el-GR" sz="2400" b="1" dirty="0"/>
            <a:t>Λογική /αναλυτική σκέψη </a:t>
          </a:r>
          <a:endParaRPr lang="en-US" sz="2400" b="1" dirty="0"/>
        </a:p>
      </dgm:t>
    </dgm:pt>
    <dgm:pt modelId="{84EF92F2-B16A-47E0-8D6F-CF798C3C7BE0}" type="parTrans" cxnId="{C39BDD4A-2793-4217-BB51-80F260A6FC1F}">
      <dgm:prSet/>
      <dgm:spPr/>
      <dgm:t>
        <a:bodyPr/>
        <a:lstStyle/>
        <a:p>
          <a:endParaRPr lang="en-US"/>
        </a:p>
      </dgm:t>
    </dgm:pt>
    <dgm:pt modelId="{0D0DEDFF-F2CD-4AD7-8805-24572F4460E3}" type="sibTrans" cxnId="{C39BDD4A-2793-4217-BB51-80F260A6FC1F}">
      <dgm:prSet/>
      <dgm:spPr/>
      <dgm:t>
        <a:bodyPr/>
        <a:lstStyle/>
        <a:p>
          <a:endParaRPr lang="en-US"/>
        </a:p>
      </dgm:t>
    </dgm:pt>
    <dgm:pt modelId="{C2FFA279-8F62-4D64-A97E-6D2CBDFA530F}">
      <dgm:prSet custT="1"/>
      <dgm:spPr/>
      <dgm:t>
        <a:bodyPr/>
        <a:lstStyle/>
        <a:p>
          <a:r>
            <a:rPr lang="el-GR" sz="2400" b="1" dirty="0"/>
            <a:t>ανάπτυξη της συγκέντρωσης και</a:t>
          </a:r>
          <a:r>
            <a:rPr lang="en-GB" sz="2400" b="1" dirty="0"/>
            <a:t> </a:t>
          </a:r>
          <a:r>
            <a:rPr lang="el-GR" sz="2400" b="1" dirty="0"/>
            <a:t>της προσοχής </a:t>
          </a:r>
          <a:endParaRPr lang="en-US" sz="2400" b="1" dirty="0"/>
        </a:p>
      </dgm:t>
    </dgm:pt>
    <dgm:pt modelId="{63AC3D88-5656-41FB-B5FA-81FF3914403A}" type="parTrans" cxnId="{E2B217CD-3487-4038-A85E-3E637917239B}">
      <dgm:prSet/>
      <dgm:spPr/>
      <dgm:t>
        <a:bodyPr/>
        <a:lstStyle/>
        <a:p>
          <a:endParaRPr lang="en-US"/>
        </a:p>
      </dgm:t>
    </dgm:pt>
    <dgm:pt modelId="{92870952-46F3-4E29-86C6-C664C88FE61A}" type="sibTrans" cxnId="{E2B217CD-3487-4038-A85E-3E637917239B}">
      <dgm:prSet/>
      <dgm:spPr/>
      <dgm:t>
        <a:bodyPr/>
        <a:lstStyle/>
        <a:p>
          <a:endParaRPr lang="en-US"/>
        </a:p>
      </dgm:t>
    </dgm:pt>
    <dgm:pt modelId="{E2F12C97-0ACE-4B09-BEF3-7948D7572353}">
      <dgm:prSet custT="1"/>
      <dgm:spPr/>
      <dgm:t>
        <a:bodyPr/>
        <a:lstStyle/>
        <a:p>
          <a:r>
            <a:rPr lang="el-GR" sz="2400" b="1" dirty="0"/>
            <a:t>εκφραστική δεινότητα /λεκτικός πλούτος</a:t>
          </a:r>
          <a:endParaRPr lang="en-US" sz="2400" b="1" dirty="0"/>
        </a:p>
      </dgm:t>
    </dgm:pt>
    <dgm:pt modelId="{51042798-ECA0-4B32-956E-AA6C54B8EA13}" type="parTrans" cxnId="{D9AFC244-AB6C-48B1-99CA-09C9245B8F86}">
      <dgm:prSet/>
      <dgm:spPr/>
      <dgm:t>
        <a:bodyPr/>
        <a:lstStyle/>
        <a:p>
          <a:endParaRPr lang="en-US"/>
        </a:p>
      </dgm:t>
    </dgm:pt>
    <dgm:pt modelId="{B7F96834-B33C-43B8-8ACA-65B74DF9D112}" type="sibTrans" cxnId="{D9AFC244-AB6C-48B1-99CA-09C9245B8F86}">
      <dgm:prSet/>
      <dgm:spPr/>
      <dgm:t>
        <a:bodyPr/>
        <a:lstStyle/>
        <a:p>
          <a:endParaRPr lang="en-US"/>
        </a:p>
      </dgm:t>
    </dgm:pt>
    <dgm:pt modelId="{CD280E75-5B57-49FE-B61F-68BC3F9676EF}">
      <dgm:prSet custT="1"/>
      <dgm:spPr/>
      <dgm:t>
        <a:bodyPr/>
        <a:lstStyle/>
        <a:p>
          <a:r>
            <a:rPr lang="el-GR" sz="2400" b="1" dirty="0"/>
            <a:t>ικανότητα της πειθούς</a:t>
          </a:r>
          <a:endParaRPr lang="en-US" sz="2400" b="1" dirty="0"/>
        </a:p>
      </dgm:t>
    </dgm:pt>
    <dgm:pt modelId="{68B8FB36-D3B6-48EF-9F93-05D1D3E46212}" type="parTrans" cxnId="{82E52992-CDFD-4FD7-BB2A-63BFFF2483F7}">
      <dgm:prSet/>
      <dgm:spPr/>
      <dgm:t>
        <a:bodyPr/>
        <a:lstStyle/>
        <a:p>
          <a:endParaRPr lang="en-US"/>
        </a:p>
      </dgm:t>
    </dgm:pt>
    <dgm:pt modelId="{FA5DD649-C154-48F3-8582-1186750AE9C6}" type="sibTrans" cxnId="{82E52992-CDFD-4FD7-BB2A-63BFFF2483F7}">
      <dgm:prSet/>
      <dgm:spPr/>
      <dgm:t>
        <a:bodyPr/>
        <a:lstStyle/>
        <a:p>
          <a:endParaRPr lang="en-US"/>
        </a:p>
      </dgm:t>
    </dgm:pt>
    <dgm:pt modelId="{54B6DC02-A977-46FC-BBCC-9B366882118A}">
      <dgm:prSet custT="1"/>
      <dgm:spPr/>
      <dgm:t>
        <a:bodyPr/>
        <a:lstStyle/>
        <a:p>
          <a:r>
            <a:rPr lang="el-GR" sz="2400" b="1" dirty="0"/>
            <a:t>δεξιότητες επικοινωνίας</a:t>
          </a:r>
          <a:endParaRPr lang="en-US" sz="2400" b="1" dirty="0"/>
        </a:p>
      </dgm:t>
    </dgm:pt>
    <dgm:pt modelId="{BC1903F7-2D7A-4A84-93F2-BB150A75E149}" type="parTrans" cxnId="{AB178CEE-288B-4CE2-89E7-446E08E679D1}">
      <dgm:prSet/>
      <dgm:spPr/>
      <dgm:t>
        <a:bodyPr/>
        <a:lstStyle/>
        <a:p>
          <a:endParaRPr lang="en-US"/>
        </a:p>
      </dgm:t>
    </dgm:pt>
    <dgm:pt modelId="{FEE69956-77A2-432B-A19A-3FE17A4298A3}" type="sibTrans" cxnId="{AB178CEE-288B-4CE2-89E7-446E08E679D1}">
      <dgm:prSet/>
      <dgm:spPr/>
      <dgm:t>
        <a:bodyPr/>
        <a:lstStyle/>
        <a:p>
          <a:endParaRPr lang="en-US"/>
        </a:p>
      </dgm:t>
    </dgm:pt>
    <dgm:pt modelId="{4730D9C8-24E5-4017-998D-53D2BB88DC3B}">
      <dgm:prSet custT="1"/>
      <dgm:spPr/>
      <dgm:t>
        <a:bodyPr/>
        <a:lstStyle/>
        <a:p>
          <a:r>
            <a:rPr lang="el-GR" sz="2400" b="1" dirty="0"/>
            <a:t>γνώση σε διάφορους τομείς της επιστήμης - πολυμάθεια</a:t>
          </a:r>
          <a:endParaRPr lang="en-US" sz="2400" b="1" dirty="0"/>
        </a:p>
      </dgm:t>
    </dgm:pt>
    <dgm:pt modelId="{BA08E43F-3F1F-47C7-A5C2-2159603BFFFB}" type="parTrans" cxnId="{A5970DE3-C485-459C-838A-1A2199DB8CD3}">
      <dgm:prSet/>
      <dgm:spPr/>
      <dgm:t>
        <a:bodyPr/>
        <a:lstStyle/>
        <a:p>
          <a:endParaRPr lang="en-US"/>
        </a:p>
      </dgm:t>
    </dgm:pt>
    <dgm:pt modelId="{C0D1B6AD-4FD3-443F-9E39-A756D0DA5E61}" type="sibTrans" cxnId="{A5970DE3-C485-459C-838A-1A2199DB8CD3}">
      <dgm:prSet/>
      <dgm:spPr/>
      <dgm:t>
        <a:bodyPr/>
        <a:lstStyle/>
        <a:p>
          <a:endParaRPr lang="en-US"/>
        </a:p>
      </dgm:t>
    </dgm:pt>
    <dgm:pt modelId="{928C1FA0-DF27-4B4C-94A3-8EC27E3BB49B}">
      <dgm:prSet custT="1"/>
      <dgm:spPr/>
      <dgm:t>
        <a:bodyPr/>
        <a:lstStyle/>
        <a:p>
          <a:r>
            <a:rPr lang="el-GR" sz="2400" b="1" dirty="0"/>
            <a:t>γρήγορη αντίληψη </a:t>
          </a:r>
          <a:endParaRPr lang="en-US" sz="2400" b="1" dirty="0"/>
        </a:p>
      </dgm:t>
    </dgm:pt>
    <dgm:pt modelId="{5E4C86BC-9FFB-4466-97C9-1CED3C1EA15A}" type="parTrans" cxnId="{16C481DB-FF4F-4417-BB28-F679DA49CC7D}">
      <dgm:prSet/>
      <dgm:spPr/>
      <dgm:t>
        <a:bodyPr/>
        <a:lstStyle/>
        <a:p>
          <a:endParaRPr lang="en-US"/>
        </a:p>
      </dgm:t>
    </dgm:pt>
    <dgm:pt modelId="{540CCC23-B6DA-4969-83AE-B69489E66053}" type="sibTrans" cxnId="{16C481DB-FF4F-4417-BB28-F679DA49CC7D}">
      <dgm:prSet/>
      <dgm:spPr/>
      <dgm:t>
        <a:bodyPr/>
        <a:lstStyle/>
        <a:p>
          <a:endParaRPr lang="en-US"/>
        </a:p>
      </dgm:t>
    </dgm:pt>
    <dgm:pt modelId="{BF8A1875-CBAF-4478-A6BC-BB318C58A088}">
      <dgm:prSet custT="1"/>
      <dgm:spPr/>
      <dgm:t>
        <a:bodyPr/>
        <a:lstStyle/>
        <a:p>
          <a:r>
            <a:rPr lang="el-GR" sz="2400" b="1" dirty="0"/>
            <a:t>ικανότητα διαπραγμάτευσης</a:t>
          </a:r>
          <a:endParaRPr lang="en-US" sz="2400" b="1" dirty="0"/>
        </a:p>
      </dgm:t>
    </dgm:pt>
    <dgm:pt modelId="{77CE488A-4E5A-4256-B23E-08C0E6582504}" type="parTrans" cxnId="{B72246FA-463F-4E0B-B71B-DC567B6933B5}">
      <dgm:prSet/>
      <dgm:spPr/>
      <dgm:t>
        <a:bodyPr/>
        <a:lstStyle/>
        <a:p>
          <a:endParaRPr lang="en-US"/>
        </a:p>
      </dgm:t>
    </dgm:pt>
    <dgm:pt modelId="{EE997CF8-2687-4CCE-BBB3-18153CDB3D4F}" type="sibTrans" cxnId="{B72246FA-463F-4E0B-B71B-DC567B6933B5}">
      <dgm:prSet/>
      <dgm:spPr/>
      <dgm:t>
        <a:bodyPr/>
        <a:lstStyle/>
        <a:p>
          <a:endParaRPr lang="en-US"/>
        </a:p>
      </dgm:t>
    </dgm:pt>
    <dgm:pt modelId="{7277813B-9435-498C-8395-09DC079C1DBA}">
      <dgm:prSet custT="1"/>
      <dgm:spPr/>
      <dgm:t>
        <a:bodyPr/>
        <a:lstStyle/>
        <a:p>
          <a:r>
            <a:rPr lang="el-GR" sz="2400" b="1" dirty="0"/>
            <a:t>οργάνωση – αξιοποίηση τεχνολογίας</a:t>
          </a:r>
          <a:endParaRPr lang="en-US" sz="2400" b="1" dirty="0"/>
        </a:p>
      </dgm:t>
    </dgm:pt>
    <dgm:pt modelId="{D0C49495-02A1-429D-8778-A90A079D834E}" type="parTrans" cxnId="{52DC65DB-4382-46E8-86FE-074FA8DD8CC3}">
      <dgm:prSet/>
      <dgm:spPr/>
      <dgm:t>
        <a:bodyPr/>
        <a:lstStyle/>
        <a:p>
          <a:endParaRPr lang="en-US"/>
        </a:p>
      </dgm:t>
    </dgm:pt>
    <dgm:pt modelId="{50AA2A9A-F4B9-4F02-BF2D-E0F5FA9CF9CD}" type="sibTrans" cxnId="{52DC65DB-4382-46E8-86FE-074FA8DD8CC3}">
      <dgm:prSet/>
      <dgm:spPr/>
      <dgm:t>
        <a:bodyPr/>
        <a:lstStyle/>
        <a:p>
          <a:endParaRPr lang="en-US"/>
        </a:p>
      </dgm:t>
    </dgm:pt>
    <dgm:pt modelId="{745B66FA-5D5D-42A0-B895-8DF661BAD271}" type="pres">
      <dgm:prSet presAssocID="{EBD69042-0F1F-4CEA-AEEF-1278E777F493}" presName="linear" presStyleCnt="0">
        <dgm:presLayoutVars>
          <dgm:animLvl val="lvl"/>
          <dgm:resizeHandles val="exact"/>
        </dgm:presLayoutVars>
      </dgm:prSet>
      <dgm:spPr/>
    </dgm:pt>
    <dgm:pt modelId="{9E636A8E-2C0F-432F-A37D-345AB60B0E78}" type="pres">
      <dgm:prSet presAssocID="{5D9BA29B-0E99-49FA-86A3-AB015C0F036B}" presName="parentText" presStyleLbl="node1" presStyleIdx="0" presStyleCnt="9" custAng="0">
        <dgm:presLayoutVars>
          <dgm:chMax val="0"/>
          <dgm:bulletEnabled val="1"/>
        </dgm:presLayoutVars>
      </dgm:prSet>
      <dgm:spPr/>
    </dgm:pt>
    <dgm:pt modelId="{145252E1-A097-45D8-B46B-E32F6C470448}" type="pres">
      <dgm:prSet presAssocID="{0D0DEDFF-F2CD-4AD7-8805-24572F4460E3}" presName="spacer" presStyleCnt="0"/>
      <dgm:spPr/>
    </dgm:pt>
    <dgm:pt modelId="{E1ACCCC1-FF16-4BBD-85E4-4115CE9A3EA0}" type="pres">
      <dgm:prSet presAssocID="{C2FFA279-8F62-4D64-A97E-6D2CBDFA530F}" presName="parentText" presStyleLbl="node1" presStyleIdx="1" presStyleCnt="9">
        <dgm:presLayoutVars>
          <dgm:chMax val="0"/>
          <dgm:bulletEnabled val="1"/>
        </dgm:presLayoutVars>
      </dgm:prSet>
      <dgm:spPr/>
    </dgm:pt>
    <dgm:pt modelId="{6EF9F680-88DA-4EDE-93EF-C3172756BFD7}" type="pres">
      <dgm:prSet presAssocID="{92870952-46F3-4E29-86C6-C664C88FE61A}" presName="spacer" presStyleCnt="0"/>
      <dgm:spPr/>
    </dgm:pt>
    <dgm:pt modelId="{5F9695EC-52FA-425C-AC8E-45AFBA11420A}" type="pres">
      <dgm:prSet presAssocID="{E2F12C97-0ACE-4B09-BEF3-7948D7572353}" presName="parentText" presStyleLbl="node1" presStyleIdx="2" presStyleCnt="9">
        <dgm:presLayoutVars>
          <dgm:chMax val="0"/>
          <dgm:bulletEnabled val="1"/>
        </dgm:presLayoutVars>
      </dgm:prSet>
      <dgm:spPr/>
    </dgm:pt>
    <dgm:pt modelId="{1CC005DF-6DCD-4352-B19F-01F7FD41EB9D}" type="pres">
      <dgm:prSet presAssocID="{B7F96834-B33C-43B8-8ACA-65B74DF9D112}" presName="spacer" presStyleCnt="0"/>
      <dgm:spPr/>
    </dgm:pt>
    <dgm:pt modelId="{CA023B59-58DA-48B9-AD6E-C81883FB1604}" type="pres">
      <dgm:prSet presAssocID="{CD280E75-5B57-49FE-B61F-68BC3F9676EF}" presName="parentText" presStyleLbl="node1" presStyleIdx="3" presStyleCnt="9">
        <dgm:presLayoutVars>
          <dgm:chMax val="0"/>
          <dgm:bulletEnabled val="1"/>
        </dgm:presLayoutVars>
      </dgm:prSet>
      <dgm:spPr/>
    </dgm:pt>
    <dgm:pt modelId="{81900373-3C8A-4A28-914D-241D5B4FC984}" type="pres">
      <dgm:prSet presAssocID="{FA5DD649-C154-48F3-8582-1186750AE9C6}" presName="spacer" presStyleCnt="0"/>
      <dgm:spPr/>
    </dgm:pt>
    <dgm:pt modelId="{E1CF3E48-AC9A-4D24-AD86-F10BAFCB7EF1}" type="pres">
      <dgm:prSet presAssocID="{54B6DC02-A977-46FC-BBCC-9B366882118A}" presName="parentText" presStyleLbl="node1" presStyleIdx="4" presStyleCnt="9">
        <dgm:presLayoutVars>
          <dgm:chMax val="0"/>
          <dgm:bulletEnabled val="1"/>
        </dgm:presLayoutVars>
      </dgm:prSet>
      <dgm:spPr/>
    </dgm:pt>
    <dgm:pt modelId="{A14DBEBA-CD61-4A14-8610-D9DC2BD7AC26}" type="pres">
      <dgm:prSet presAssocID="{FEE69956-77A2-432B-A19A-3FE17A4298A3}" presName="spacer" presStyleCnt="0"/>
      <dgm:spPr/>
    </dgm:pt>
    <dgm:pt modelId="{984ACAA9-1D17-4EFD-B00F-EEEB053A08C2}" type="pres">
      <dgm:prSet presAssocID="{4730D9C8-24E5-4017-998D-53D2BB88DC3B}" presName="parentText" presStyleLbl="node1" presStyleIdx="5" presStyleCnt="9">
        <dgm:presLayoutVars>
          <dgm:chMax val="0"/>
          <dgm:bulletEnabled val="1"/>
        </dgm:presLayoutVars>
      </dgm:prSet>
      <dgm:spPr/>
    </dgm:pt>
    <dgm:pt modelId="{ECE8954C-8E09-428F-834C-837C6822B688}" type="pres">
      <dgm:prSet presAssocID="{C0D1B6AD-4FD3-443F-9E39-A756D0DA5E61}" presName="spacer" presStyleCnt="0"/>
      <dgm:spPr/>
    </dgm:pt>
    <dgm:pt modelId="{D0BF7D2C-983E-4D58-A5A4-E6517023BAAE}" type="pres">
      <dgm:prSet presAssocID="{928C1FA0-DF27-4B4C-94A3-8EC27E3BB49B}" presName="parentText" presStyleLbl="node1" presStyleIdx="6" presStyleCnt="9">
        <dgm:presLayoutVars>
          <dgm:chMax val="0"/>
          <dgm:bulletEnabled val="1"/>
        </dgm:presLayoutVars>
      </dgm:prSet>
      <dgm:spPr/>
    </dgm:pt>
    <dgm:pt modelId="{C52884FE-F8CB-4DD5-861C-144D41DC4EFD}" type="pres">
      <dgm:prSet presAssocID="{540CCC23-B6DA-4969-83AE-B69489E66053}" presName="spacer" presStyleCnt="0"/>
      <dgm:spPr/>
    </dgm:pt>
    <dgm:pt modelId="{D377ED27-5097-4D30-BF7D-682468EAE2A0}" type="pres">
      <dgm:prSet presAssocID="{BF8A1875-CBAF-4478-A6BC-BB318C58A088}" presName="parentText" presStyleLbl="node1" presStyleIdx="7" presStyleCnt="9">
        <dgm:presLayoutVars>
          <dgm:chMax val="0"/>
          <dgm:bulletEnabled val="1"/>
        </dgm:presLayoutVars>
      </dgm:prSet>
      <dgm:spPr/>
    </dgm:pt>
    <dgm:pt modelId="{BFD1E1D9-E512-4ABE-8FC0-68A24CFDDF4E}" type="pres">
      <dgm:prSet presAssocID="{EE997CF8-2687-4CCE-BBB3-18153CDB3D4F}" presName="spacer" presStyleCnt="0"/>
      <dgm:spPr/>
    </dgm:pt>
    <dgm:pt modelId="{84413D2C-A887-4CC3-9253-395676397B2E}" type="pres">
      <dgm:prSet presAssocID="{7277813B-9435-498C-8395-09DC079C1DBA}" presName="parentText" presStyleLbl="node1" presStyleIdx="8" presStyleCnt="9">
        <dgm:presLayoutVars>
          <dgm:chMax val="0"/>
          <dgm:bulletEnabled val="1"/>
        </dgm:presLayoutVars>
      </dgm:prSet>
      <dgm:spPr/>
    </dgm:pt>
  </dgm:ptLst>
  <dgm:cxnLst>
    <dgm:cxn modelId="{60323122-06B9-4B70-B883-66A929AB2C82}" type="presOf" srcId="{BF8A1875-CBAF-4478-A6BC-BB318C58A088}" destId="{D377ED27-5097-4D30-BF7D-682468EAE2A0}" srcOrd="0" destOrd="0" presId="urn:microsoft.com/office/officeart/2005/8/layout/vList2"/>
    <dgm:cxn modelId="{C0FBF531-DCC6-4B3D-8CA2-E020C506FF1E}" type="presOf" srcId="{E2F12C97-0ACE-4B09-BEF3-7948D7572353}" destId="{5F9695EC-52FA-425C-AC8E-45AFBA11420A}" srcOrd="0" destOrd="0" presId="urn:microsoft.com/office/officeart/2005/8/layout/vList2"/>
    <dgm:cxn modelId="{D1A13E3C-B90A-4E68-8E0F-D9B1F741A819}" type="presOf" srcId="{EBD69042-0F1F-4CEA-AEEF-1278E777F493}" destId="{745B66FA-5D5D-42A0-B895-8DF661BAD271}" srcOrd="0" destOrd="0" presId="urn:microsoft.com/office/officeart/2005/8/layout/vList2"/>
    <dgm:cxn modelId="{D9AFC244-AB6C-48B1-99CA-09C9245B8F86}" srcId="{EBD69042-0F1F-4CEA-AEEF-1278E777F493}" destId="{E2F12C97-0ACE-4B09-BEF3-7948D7572353}" srcOrd="2" destOrd="0" parTransId="{51042798-ECA0-4B32-956E-AA6C54B8EA13}" sibTransId="{B7F96834-B33C-43B8-8ACA-65B74DF9D112}"/>
    <dgm:cxn modelId="{896EBA68-36C7-4132-BC82-0D5B6155B0F0}" type="presOf" srcId="{7277813B-9435-498C-8395-09DC079C1DBA}" destId="{84413D2C-A887-4CC3-9253-395676397B2E}" srcOrd="0" destOrd="0" presId="urn:microsoft.com/office/officeart/2005/8/layout/vList2"/>
    <dgm:cxn modelId="{C39BDD4A-2793-4217-BB51-80F260A6FC1F}" srcId="{EBD69042-0F1F-4CEA-AEEF-1278E777F493}" destId="{5D9BA29B-0E99-49FA-86A3-AB015C0F036B}" srcOrd="0" destOrd="0" parTransId="{84EF92F2-B16A-47E0-8D6F-CF798C3C7BE0}" sibTransId="{0D0DEDFF-F2CD-4AD7-8805-24572F4460E3}"/>
    <dgm:cxn modelId="{85C6BD6E-1BCA-4DF7-A0BE-6998D3661C29}" type="presOf" srcId="{928C1FA0-DF27-4B4C-94A3-8EC27E3BB49B}" destId="{D0BF7D2C-983E-4D58-A5A4-E6517023BAAE}" srcOrd="0" destOrd="0" presId="urn:microsoft.com/office/officeart/2005/8/layout/vList2"/>
    <dgm:cxn modelId="{88B97071-EDD5-434A-8ED1-BAD2320002F1}" type="presOf" srcId="{5D9BA29B-0E99-49FA-86A3-AB015C0F036B}" destId="{9E636A8E-2C0F-432F-A37D-345AB60B0E78}" srcOrd="0" destOrd="0" presId="urn:microsoft.com/office/officeart/2005/8/layout/vList2"/>
    <dgm:cxn modelId="{962EA186-6106-4974-8139-1FBF5AED1473}" type="presOf" srcId="{4730D9C8-24E5-4017-998D-53D2BB88DC3B}" destId="{984ACAA9-1D17-4EFD-B00F-EEEB053A08C2}" srcOrd="0" destOrd="0" presId="urn:microsoft.com/office/officeart/2005/8/layout/vList2"/>
    <dgm:cxn modelId="{10B1CF88-C672-4D2A-9C4E-8F674E6EAF81}" type="presOf" srcId="{CD280E75-5B57-49FE-B61F-68BC3F9676EF}" destId="{CA023B59-58DA-48B9-AD6E-C81883FB1604}" srcOrd="0" destOrd="0" presId="urn:microsoft.com/office/officeart/2005/8/layout/vList2"/>
    <dgm:cxn modelId="{82E52992-CDFD-4FD7-BB2A-63BFFF2483F7}" srcId="{EBD69042-0F1F-4CEA-AEEF-1278E777F493}" destId="{CD280E75-5B57-49FE-B61F-68BC3F9676EF}" srcOrd="3" destOrd="0" parTransId="{68B8FB36-D3B6-48EF-9F93-05D1D3E46212}" sibTransId="{FA5DD649-C154-48F3-8582-1186750AE9C6}"/>
    <dgm:cxn modelId="{52FD40AE-631F-487D-B0D9-D79CD279A8B5}" type="presOf" srcId="{C2FFA279-8F62-4D64-A97E-6D2CBDFA530F}" destId="{E1ACCCC1-FF16-4BBD-85E4-4115CE9A3EA0}" srcOrd="0" destOrd="0" presId="urn:microsoft.com/office/officeart/2005/8/layout/vList2"/>
    <dgm:cxn modelId="{E2B217CD-3487-4038-A85E-3E637917239B}" srcId="{EBD69042-0F1F-4CEA-AEEF-1278E777F493}" destId="{C2FFA279-8F62-4D64-A97E-6D2CBDFA530F}" srcOrd="1" destOrd="0" parTransId="{63AC3D88-5656-41FB-B5FA-81FF3914403A}" sibTransId="{92870952-46F3-4E29-86C6-C664C88FE61A}"/>
    <dgm:cxn modelId="{52DC65DB-4382-46E8-86FE-074FA8DD8CC3}" srcId="{EBD69042-0F1F-4CEA-AEEF-1278E777F493}" destId="{7277813B-9435-498C-8395-09DC079C1DBA}" srcOrd="8" destOrd="0" parTransId="{D0C49495-02A1-429D-8778-A90A079D834E}" sibTransId="{50AA2A9A-F4B9-4F02-BF2D-E0F5FA9CF9CD}"/>
    <dgm:cxn modelId="{16C481DB-FF4F-4417-BB28-F679DA49CC7D}" srcId="{EBD69042-0F1F-4CEA-AEEF-1278E777F493}" destId="{928C1FA0-DF27-4B4C-94A3-8EC27E3BB49B}" srcOrd="6" destOrd="0" parTransId="{5E4C86BC-9FFB-4466-97C9-1CED3C1EA15A}" sibTransId="{540CCC23-B6DA-4969-83AE-B69489E66053}"/>
    <dgm:cxn modelId="{A5970DE3-C485-459C-838A-1A2199DB8CD3}" srcId="{EBD69042-0F1F-4CEA-AEEF-1278E777F493}" destId="{4730D9C8-24E5-4017-998D-53D2BB88DC3B}" srcOrd="5" destOrd="0" parTransId="{BA08E43F-3F1F-47C7-A5C2-2159603BFFFB}" sibTransId="{C0D1B6AD-4FD3-443F-9E39-A756D0DA5E61}"/>
    <dgm:cxn modelId="{D4BF7BE4-EC87-44ED-81AA-EAF9778E101C}" type="presOf" srcId="{54B6DC02-A977-46FC-BBCC-9B366882118A}" destId="{E1CF3E48-AC9A-4D24-AD86-F10BAFCB7EF1}" srcOrd="0" destOrd="0" presId="urn:microsoft.com/office/officeart/2005/8/layout/vList2"/>
    <dgm:cxn modelId="{AB178CEE-288B-4CE2-89E7-446E08E679D1}" srcId="{EBD69042-0F1F-4CEA-AEEF-1278E777F493}" destId="{54B6DC02-A977-46FC-BBCC-9B366882118A}" srcOrd="4" destOrd="0" parTransId="{BC1903F7-2D7A-4A84-93F2-BB150A75E149}" sibTransId="{FEE69956-77A2-432B-A19A-3FE17A4298A3}"/>
    <dgm:cxn modelId="{B72246FA-463F-4E0B-B71B-DC567B6933B5}" srcId="{EBD69042-0F1F-4CEA-AEEF-1278E777F493}" destId="{BF8A1875-CBAF-4478-A6BC-BB318C58A088}" srcOrd="7" destOrd="0" parTransId="{77CE488A-4E5A-4256-B23E-08C0E6582504}" sibTransId="{EE997CF8-2687-4CCE-BBB3-18153CDB3D4F}"/>
    <dgm:cxn modelId="{2A5A083F-EEC2-45AF-AA44-521CFA73BD8F}" type="presParOf" srcId="{745B66FA-5D5D-42A0-B895-8DF661BAD271}" destId="{9E636A8E-2C0F-432F-A37D-345AB60B0E78}" srcOrd="0" destOrd="0" presId="urn:microsoft.com/office/officeart/2005/8/layout/vList2"/>
    <dgm:cxn modelId="{D5709838-CCEE-4378-AA22-9EAEABF24CA1}" type="presParOf" srcId="{745B66FA-5D5D-42A0-B895-8DF661BAD271}" destId="{145252E1-A097-45D8-B46B-E32F6C470448}" srcOrd="1" destOrd="0" presId="urn:microsoft.com/office/officeart/2005/8/layout/vList2"/>
    <dgm:cxn modelId="{C97F560B-9F21-447E-97FF-01070B942F73}" type="presParOf" srcId="{745B66FA-5D5D-42A0-B895-8DF661BAD271}" destId="{E1ACCCC1-FF16-4BBD-85E4-4115CE9A3EA0}" srcOrd="2" destOrd="0" presId="urn:microsoft.com/office/officeart/2005/8/layout/vList2"/>
    <dgm:cxn modelId="{00D1BDC1-F79D-49A8-88ED-860EB33FF6C5}" type="presParOf" srcId="{745B66FA-5D5D-42A0-B895-8DF661BAD271}" destId="{6EF9F680-88DA-4EDE-93EF-C3172756BFD7}" srcOrd="3" destOrd="0" presId="urn:microsoft.com/office/officeart/2005/8/layout/vList2"/>
    <dgm:cxn modelId="{23BD73C2-6EE7-4748-823A-61F46BEA3AAA}" type="presParOf" srcId="{745B66FA-5D5D-42A0-B895-8DF661BAD271}" destId="{5F9695EC-52FA-425C-AC8E-45AFBA11420A}" srcOrd="4" destOrd="0" presId="urn:microsoft.com/office/officeart/2005/8/layout/vList2"/>
    <dgm:cxn modelId="{10CB72D2-BAC8-4908-9649-2FB3688B7BAF}" type="presParOf" srcId="{745B66FA-5D5D-42A0-B895-8DF661BAD271}" destId="{1CC005DF-6DCD-4352-B19F-01F7FD41EB9D}" srcOrd="5" destOrd="0" presId="urn:microsoft.com/office/officeart/2005/8/layout/vList2"/>
    <dgm:cxn modelId="{C2B8F1B1-3F52-42E0-8304-B089EC514AFD}" type="presParOf" srcId="{745B66FA-5D5D-42A0-B895-8DF661BAD271}" destId="{CA023B59-58DA-48B9-AD6E-C81883FB1604}" srcOrd="6" destOrd="0" presId="urn:microsoft.com/office/officeart/2005/8/layout/vList2"/>
    <dgm:cxn modelId="{E0CA0F13-9856-41B8-ACCB-16E629BE0D0E}" type="presParOf" srcId="{745B66FA-5D5D-42A0-B895-8DF661BAD271}" destId="{81900373-3C8A-4A28-914D-241D5B4FC984}" srcOrd="7" destOrd="0" presId="urn:microsoft.com/office/officeart/2005/8/layout/vList2"/>
    <dgm:cxn modelId="{FE6B1F10-9636-49FD-9943-0AF44EEC2E01}" type="presParOf" srcId="{745B66FA-5D5D-42A0-B895-8DF661BAD271}" destId="{E1CF3E48-AC9A-4D24-AD86-F10BAFCB7EF1}" srcOrd="8" destOrd="0" presId="urn:microsoft.com/office/officeart/2005/8/layout/vList2"/>
    <dgm:cxn modelId="{5A55CCB8-E1D9-47EB-9FCB-AF4C9583DE2A}" type="presParOf" srcId="{745B66FA-5D5D-42A0-B895-8DF661BAD271}" destId="{A14DBEBA-CD61-4A14-8610-D9DC2BD7AC26}" srcOrd="9" destOrd="0" presId="urn:microsoft.com/office/officeart/2005/8/layout/vList2"/>
    <dgm:cxn modelId="{007CD7EF-4133-4EFE-9B06-A6369067BA95}" type="presParOf" srcId="{745B66FA-5D5D-42A0-B895-8DF661BAD271}" destId="{984ACAA9-1D17-4EFD-B00F-EEEB053A08C2}" srcOrd="10" destOrd="0" presId="urn:microsoft.com/office/officeart/2005/8/layout/vList2"/>
    <dgm:cxn modelId="{C5CA3D00-2575-4672-B9F7-586BDA1E8196}" type="presParOf" srcId="{745B66FA-5D5D-42A0-B895-8DF661BAD271}" destId="{ECE8954C-8E09-428F-834C-837C6822B688}" srcOrd="11" destOrd="0" presId="urn:microsoft.com/office/officeart/2005/8/layout/vList2"/>
    <dgm:cxn modelId="{EE5828AF-1579-4DA4-BD2B-4BF25ECD28A2}" type="presParOf" srcId="{745B66FA-5D5D-42A0-B895-8DF661BAD271}" destId="{D0BF7D2C-983E-4D58-A5A4-E6517023BAAE}" srcOrd="12" destOrd="0" presId="urn:microsoft.com/office/officeart/2005/8/layout/vList2"/>
    <dgm:cxn modelId="{E5607D72-2127-46E5-B675-23C967CAA260}" type="presParOf" srcId="{745B66FA-5D5D-42A0-B895-8DF661BAD271}" destId="{C52884FE-F8CB-4DD5-861C-144D41DC4EFD}" srcOrd="13" destOrd="0" presId="urn:microsoft.com/office/officeart/2005/8/layout/vList2"/>
    <dgm:cxn modelId="{FABC60C0-8942-4493-AE43-53DAE9CCCB6F}" type="presParOf" srcId="{745B66FA-5D5D-42A0-B895-8DF661BAD271}" destId="{D377ED27-5097-4D30-BF7D-682468EAE2A0}" srcOrd="14" destOrd="0" presId="urn:microsoft.com/office/officeart/2005/8/layout/vList2"/>
    <dgm:cxn modelId="{A8ADC60E-264D-4C3D-890A-42B2F120B180}" type="presParOf" srcId="{745B66FA-5D5D-42A0-B895-8DF661BAD271}" destId="{BFD1E1D9-E512-4ABE-8FC0-68A24CFDDF4E}" srcOrd="15" destOrd="0" presId="urn:microsoft.com/office/officeart/2005/8/layout/vList2"/>
    <dgm:cxn modelId="{FF476051-17C0-459E-91E4-722EAD494A54}" type="presParOf" srcId="{745B66FA-5D5D-42A0-B895-8DF661BAD271}" destId="{84413D2C-A887-4CC3-9253-395676397B2E}"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6DAB7C-B7A4-4AB8-BDCE-178F5F9B15B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5F66A75-12B8-44C1-A23B-4F7C1EBBA1A5}">
      <dgm:prSet custT="1"/>
      <dgm:spPr/>
      <dgm:t>
        <a:bodyPr/>
        <a:lstStyle/>
        <a:p>
          <a:r>
            <a:rPr lang="el-GR" sz="2400" b="1" dirty="0"/>
            <a:t>εργασία εντός χρονοδιαγραμμάτων</a:t>
          </a:r>
          <a:endParaRPr lang="en-US" sz="2400" b="1" dirty="0"/>
        </a:p>
      </dgm:t>
    </dgm:pt>
    <dgm:pt modelId="{E25DC198-00B0-4976-BE42-4B05C0EA8C9F}" type="parTrans" cxnId="{F0EC6054-ADF2-4C54-B81A-88E96C39123E}">
      <dgm:prSet/>
      <dgm:spPr/>
      <dgm:t>
        <a:bodyPr/>
        <a:lstStyle/>
        <a:p>
          <a:endParaRPr lang="en-US" sz="2000"/>
        </a:p>
      </dgm:t>
    </dgm:pt>
    <dgm:pt modelId="{3DBB6BD1-A87D-4CC2-8388-4B8464B69EFC}" type="sibTrans" cxnId="{F0EC6054-ADF2-4C54-B81A-88E96C39123E}">
      <dgm:prSet/>
      <dgm:spPr/>
      <dgm:t>
        <a:bodyPr/>
        <a:lstStyle/>
        <a:p>
          <a:endParaRPr lang="en-US" sz="2000"/>
        </a:p>
      </dgm:t>
    </dgm:pt>
    <dgm:pt modelId="{D8BDF497-F2E1-4971-8A50-3F96FCA12554}">
      <dgm:prSet custT="1"/>
      <dgm:spPr/>
      <dgm:t>
        <a:bodyPr/>
        <a:lstStyle/>
        <a:p>
          <a:r>
            <a:rPr lang="el-GR" sz="2400" b="1" dirty="0"/>
            <a:t>αυτοπεποίθηση</a:t>
          </a:r>
          <a:endParaRPr lang="en-US" sz="2400" b="1" dirty="0"/>
        </a:p>
      </dgm:t>
    </dgm:pt>
    <dgm:pt modelId="{7A4D4927-CD03-488D-92AE-8AD20509A3F6}" type="parTrans" cxnId="{0CF456D4-D150-447E-82CE-82AEEB0A5059}">
      <dgm:prSet/>
      <dgm:spPr/>
      <dgm:t>
        <a:bodyPr/>
        <a:lstStyle/>
        <a:p>
          <a:endParaRPr lang="en-US" sz="2000"/>
        </a:p>
      </dgm:t>
    </dgm:pt>
    <dgm:pt modelId="{BD2022D0-1FAD-4BC6-89FC-2CEBDCBE61F3}" type="sibTrans" cxnId="{0CF456D4-D150-447E-82CE-82AEEB0A5059}">
      <dgm:prSet/>
      <dgm:spPr/>
      <dgm:t>
        <a:bodyPr/>
        <a:lstStyle/>
        <a:p>
          <a:endParaRPr lang="en-US" sz="2000"/>
        </a:p>
      </dgm:t>
    </dgm:pt>
    <dgm:pt modelId="{8839651F-6FB0-4CB9-95B6-EC005C6DF576}">
      <dgm:prSet custT="1"/>
      <dgm:spPr/>
      <dgm:t>
        <a:bodyPr/>
        <a:lstStyle/>
        <a:p>
          <a:r>
            <a:rPr lang="el-GR" sz="2400" b="1" dirty="0"/>
            <a:t>ειλικρίνεια και ευπρέπεια </a:t>
          </a:r>
          <a:endParaRPr lang="en-US" sz="2400" b="1" dirty="0"/>
        </a:p>
      </dgm:t>
    </dgm:pt>
    <dgm:pt modelId="{425811BA-F65D-462D-A4EE-B97C6C7FA461}" type="parTrans" cxnId="{9F64A93A-C436-44F6-8EB0-C6B77A8C7CAB}">
      <dgm:prSet/>
      <dgm:spPr/>
      <dgm:t>
        <a:bodyPr/>
        <a:lstStyle/>
        <a:p>
          <a:endParaRPr lang="en-US" sz="2000"/>
        </a:p>
      </dgm:t>
    </dgm:pt>
    <dgm:pt modelId="{E17379BA-F4C6-493D-95A5-177EABAB9BB7}" type="sibTrans" cxnId="{9F64A93A-C436-44F6-8EB0-C6B77A8C7CAB}">
      <dgm:prSet/>
      <dgm:spPr/>
      <dgm:t>
        <a:bodyPr/>
        <a:lstStyle/>
        <a:p>
          <a:endParaRPr lang="en-US" sz="2000"/>
        </a:p>
      </dgm:t>
    </dgm:pt>
    <dgm:pt modelId="{B759ABFF-88BA-48FC-AD39-3DFAF606A71F}">
      <dgm:prSet custT="1"/>
      <dgm:spPr/>
      <dgm:t>
        <a:bodyPr/>
        <a:lstStyle/>
        <a:p>
          <a:r>
            <a:rPr lang="el-GR" sz="2400" b="1" dirty="0"/>
            <a:t>αίσθημα ευθύνης</a:t>
          </a:r>
          <a:endParaRPr lang="en-US" sz="2400" b="1" dirty="0"/>
        </a:p>
      </dgm:t>
    </dgm:pt>
    <dgm:pt modelId="{3A112980-F106-4D50-A0D2-4E8098DC1A80}" type="parTrans" cxnId="{1C007076-E48E-48F5-8ECF-E9FD1BC198E2}">
      <dgm:prSet/>
      <dgm:spPr/>
      <dgm:t>
        <a:bodyPr/>
        <a:lstStyle/>
        <a:p>
          <a:endParaRPr lang="en-US" sz="2000"/>
        </a:p>
      </dgm:t>
    </dgm:pt>
    <dgm:pt modelId="{494F92A3-3ABA-423C-AC7C-92716D71A1A0}" type="sibTrans" cxnId="{1C007076-E48E-48F5-8ECF-E9FD1BC198E2}">
      <dgm:prSet/>
      <dgm:spPr/>
      <dgm:t>
        <a:bodyPr/>
        <a:lstStyle/>
        <a:p>
          <a:endParaRPr lang="en-US" sz="2000"/>
        </a:p>
      </dgm:t>
    </dgm:pt>
    <dgm:pt modelId="{D3224958-05D0-4767-80E1-97C63A717147}">
      <dgm:prSet custT="1"/>
      <dgm:spPr/>
      <dgm:t>
        <a:bodyPr/>
        <a:lstStyle/>
        <a:p>
          <a:r>
            <a:rPr lang="el-GR" sz="2400" b="1" dirty="0"/>
            <a:t>αντικειμενικότητα</a:t>
          </a:r>
          <a:endParaRPr lang="en-US" sz="2400" b="1" dirty="0"/>
        </a:p>
      </dgm:t>
    </dgm:pt>
    <dgm:pt modelId="{03B1D85A-F29D-4BEE-B1FD-F8F22BCBC50B}" type="parTrans" cxnId="{BF7104A9-4468-43EA-BCE5-3BB0BE832493}">
      <dgm:prSet/>
      <dgm:spPr/>
      <dgm:t>
        <a:bodyPr/>
        <a:lstStyle/>
        <a:p>
          <a:endParaRPr lang="en-US" sz="2000"/>
        </a:p>
      </dgm:t>
    </dgm:pt>
    <dgm:pt modelId="{B6ABC5C1-406C-438C-820F-170DCF5D9164}" type="sibTrans" cxnId="{BF7104A9-4468-43EA-BCE5-3BB0BE832493}">
      <dgm:prSet/>
      <dgm:spPr/>
      <dgm:t>
        <a:bodyPr/>
        <a:lstStyle/>
        <a:p>
          <a:endParaRPr lang="en-US" sz="2000"/>
        </a:p>
      </dgm:t>
    </dgm:pt>
    <dgm:pt modelId="{76328297-312B-4521-BFF0-7AF8582EE993}">
      <dgm:prSet custT="1"/>
      <dgm:spPr/>
      <dgm:t>
        <a:bodyPr/>
        <a:lstStyle/>
        <a:p>
          <a:r>
            <a:rPr lang="el-GR" sz="2400" b="1" dirty="0"/>
            <a:t>κοινωνικότητα</a:t>
          </a:r>
          <a:endParaRPr lang="en-US" sz="2400" b="1" dirty="0"/>
        </a:p>
      </dgm:t>
    </dgm:pt>
    <dgm:pt modelId="{533C855B-C118-4994-B4FD-9D9C91952ADB}" type="parTrans" cxnId="{3F30315A-78B5-43B0-B2E0-03457C9B1469}">
      <dgm:prSet/>
      <dgm:spPr/>
      <dgm:t>
        <a:bodyPr/>
        <a:lstStyle/>
        <a:p>
          <a:endParaRPr lang="en-US" sz="2000"/>
        </a:p>
      </dgm:t>
    </dgm:pt>
    <dgm:pt modelId="{647B2E69-CD89-4205-AFD5-9A6AA7D8B38A}" type="sibTrans" cxnId="{3F30315A-78B5-43B0-B2E0-03457C9B1469}">
      <dgm:prSet/>
      <dgm:spPr/>
      <dgm:t>
        <a:bodyPr/>
        <a:lstStyle/>
        <a:p>
          <a:endParaRPr lang="en-US" sz="2000"/>
        </a:p>
      </dgm:t>
    </dgm:pt>
    <dgm:pt modelId="{908E1C2E-423E-4D65-84DA-0D7BBF23932B}">
      <dgm:prSet custT="1"/>
      <dgm:spPr/>
      <dgm:t>
        <a:bodyPr/>
        <a:lstStyle/>
        <a:p>
          <a:r>
            <a:rPr lang="el-GR" sz="2400" b="1" dirty="0"/>
            <a:t>καλή διαίσθηση</a:t>
          </a:r>
          <a:endParaRPr lang="en-US" sz="2400" b="1" dirty="0"/>
        </a:p>
      </dgm:t>
    </dgm:pt>
    <dgm:pt modelId="{B578FCB3-B4D3-434D-9EAF-B021ACF65291}" type="parTrans" cxnId="{BD17BAE2-AAF8-4F5D-B8B7-B6B9D4F77A7C}">
      <dgm:prSet/>
      <dgm:spPr/>
      <dgm:t>
        <a:bodyPr/>
        <a:lstStyle/>
        <a:p>
          <a:endParaRPr lang="en-US" sz="2000"/>
        </a:p>
      </dgm:t>
    </dgm:pt>
    <dgm:pt modelId="{3389C472-6872-41B8-B426-968610CAB967}" type="sibTrans" cxnId="{BD17BAE2-AAF8-4F5D-B8B7-B6B9D4F77A7C}">
      <dgm:prSet/>
      <dgm:spPr/>
      <dgm:t>
        <a:bodyPr/>
        <a:lstStyle/>
        <a:p>
          <a:endParaRPr lang="en-US" sz="2000"/>
        </a:p>
      </dgm:t>
    </dgm:pt>
    <dgm:pt modelId="{8D0E1C08-2641-49AE-A51A-1D4A868A98FC}">
      <dgm:prSet custT="1"/>
      <dgm:spPr/>
      <dgm:t>
        <a:bodyPr/>
        <a:lstStyle/>
        <a:p>
          <a:r>
            <a:rPr lang="el-GR" sz="2400" b="1" dirty="0"/>
            <a:t>συναισθηματική και ψυχική σταθερότητα</a:t>
          </a:r>
          <a:endParaRPr lang="en-US" sz="2400" b="1" dirty="0"/>
        </a:p>
      </dgm:t>
    </dgm:pt>
    <dgm:pt modelId="{68436E07-5540-449A-BFC9-42D0FD17BC51}" type="parTrans" cxnId="{F314ABE4-0B50-4736-A146-06BE1196B200}">
      <dgm:prSet/>
      <dgm:spPr/>
      <dgm:t>
        <a:bodyPr/>
        <a:lstStyle/>
        <a:p>
          <a:endParaRPr lang="en-US" sz="2000"/>
        </a:p>
      </dgm:t>
    </dgm:pt>
    <dgm:pt modelId="{2827840B-CAAA-4611-B8F6-2B53A94BCBFF}" type="sibTrans" cxnId="{F314ABE4-0B50-4736-A146-06BE1196B200}">
      <dgm:prSet/>
      <dgm:spPr/>
      <dgm:t>
        <a:bodyPr/>
        <a:lstStyle/>
        <a:p>
          <a:endParaRPr lang="en-US" sz="2000"/>
        </a:p>
      </dgm:t>
    </dgm:pt>
    <dgm:pt modelId="{C623E632-2733-4562-AFF7-0C62CB9BBDE1}">
      <dgm:prSet custT="1"/>
      <dgm:spPr/>
      <dgm:t>
        <a:bodyPr/>
        <a:lstStyle/>
        <a:p>
          <a:r>
            <a:rPr lang="el-GR" sz="2400" b="1" dirty="0"/>
            <a:t>ενέργεια</a:t>
          </a:r>
          <a:endParaRPr lang="en-US" sz="2400" b="1" dirty="0"/>
        </a:p>
      </dgm:t>
    </dgm:pt>
    <dgm:pt modelId="{CD0FC254-8BA4-417C-BF38-42C7A070B5C1}" type="parTrans" cxnId="{9C968A41-68F4-4D4B-BC83-CEF0587FD24F}">
      <dgm:prSet/>
      <dgm:spPr/>
      <dgm:t>
        <a:bodyPr/>
        <a:lstStyle/>
        <a:p>
          <a:endParaRPr lang="en-US" sz="2000"/>
        </a:p>
      </dgm:t>
    </dgm:pt>
    <dgm:pt modelId="{9665EF5C-CC8F-41B5-B987-9DEC016C7E49}" type="sibTrans" cxnId="{9C968A41-68F4-4D4B-BC83-CEF0587FD24F}">
      <dgm:prSet/>
      <dgm:spPr/>
      <dgm:t>
        <a:bodyPr/>
        <a:lstStyle/>
        <a:p>
          <a:endParaRPr lang="en-US" sz="2000"/>
        </a:p>
      </dgm:t>
    </dgm:pt>
    <dgm:pt modelId="{B9199D33-7B3C-4CE6-8315-17260F585E66}">
      <dgm:prSet custT="1"/>
      <dgm:spPr/>
      <dgm:t>
        <a:bodyPr/>
        <a:lstStyle/>
        <a:p>
          <a:r>
            <a:rPr lang="el-GR" sz="2400" b="1" dirty="0"/>
            <a:t>επιμονή</a:t>
          </a:r>
          <a:endParaRPr lang="en-US" sz="2400" b="1" dirty="0"/>
        </a:p>
      </dgm:t>
    </dgm:pt>
    <dgm:pt modelId="{3E489404-536B-43A5-AE08-A260FBE41816}" type="parTrans" cxnId="{38920733-A885-46CA-B2A7-D15485525F42}">
      <dgm:prSet/>
      <dgm:spPr/>
      <dgm:t>
        <a:bodyPr/>
        <a:lstStyle/>
        <a:p>
          <a:endParaRPr lang="en-US" sz="2000"/>
        </a:p>
      </dgm:t>
    </dgm:pt>
    <dgm:pt modelId="{D9EA172C-05F6-43C1-B0BC-7A03DF8B8A08}" type="sibTrans" cxnId="{38920733-A885-46CA-B2A7-D15485525F42}">
      <dgm:prSet/>
      <dgm:spPr/>
      <dgm:t>
        <a:bodyPr/>
        <a:lstStyle/>
        <a:p>
          <a:endParaRPr lang="en-US" sz="2000"/>
        </a:p>
      </dgm:t>
    </dgm:pt>
    <dgm:pt modelId="{C135D234-4F7F-486F-A0BC-40461D0FE304}">
      <dgm:prSet custT="1"/>
      <dgm:spPr/>
      <dgm:t>
        <a:bodyPr/>
        <a:lstStyle/>
        <a:p>
          <a:r>
            <a:rPr lang="el-GR" sz="2400" b="1" dirty="0"/>
            <a:t>προσπάθεια για </a:t>
          </a:r>
          <a:r>
            <a:rPr lang="el-GR" sz="2400" b="1" dirty="0" err="1"/>
            <a:t>αυτοβελτίωση</a:t>
          </a:r>
          <a:endParaRPr lang="en-US" sz="2400" b="1" dirty="0"/>
        </a:p>
      </dgm:t>
    </dgm:pt>
    <dgm:pt modelId="{9DBBC247-4E43-4353-8218-B7650D31EA65}" type="parTrans" cxnId="{1B15A86C-EFD1-438C-8B00-DF87A8FE3BDC}">
      <dgm:prSet/>
      <dgm:spPr/>
      <dgm:t>
        <a:bodyPr/>
        <a:lstStyle/>
        <a:p>
          <a:endParaRPr lang="en-US" sz="2000"/>
        </a:p>
      </dgm:t>
    </dgm:pt>
    <dgm:pt modelId="{BE758322-87D5-4303-8E3C-E8F6912273EE}" type="sibTrans" cxnId="{1B15A86C-EFD1-438C-8B00-DF87A8FE3BDC}">
      <dgm:prSet/>
      <dgm:spPr/>
      <dgm:t>
        <a:bodyPr/>
        <a:lstStyle/>
        <a:p>
          <a:endParaRPr lang="en-US" sz="2000"/>
        </a:p>
      </dgm:t>
    </dgm:pt>
    <dgm:pt modelId="{6743F9FF-4574-40EA-9414-CAE17A8EA3F0}">
      <dgm:prSet custT="1"/>
      <dgm:spPr/>
      <dgm:t>
        <a:bodyPr/>
        <a:lstStyle/>
        <a:p>
          <a:r>
            <a:rPr lang="el-GR" sz="2400" b="1" dirty="0"/>
            <a:t>αποτελεσματικότητα</a:t>
          </a:r>
          <a:endParaRPr lang="en-US" sz="2400" b="1" dirty="0"/>
        </a:p>
      </dgm:t>
    </dgm:pt>
    <dgm:pt modelId="{0B252E8C-53BF-4853-946A-79A791E35727}" type="parTrans" cxnId="{A17259E2-8689-4BC3-970F-28967AFDBA01}">
      <dgm:prSet/>
      <dgm:spPr/>
      <dgm:t>
        <a:bodyPr/>
        <a:lstStyle/>
        <a:p>
          <a:endParaRPr lang="en-US" sz="2000"/>
        </a:p>
      </dgm:t>
    </dgm:pt>
    <dgm:pt modelId="{52A054FD-F3D4-4B22-B96F-AA1CF25A5B41}" type="sibTrans" cxnId="{A17259E2-8689-4BC3-970F-28967AFDBA01}">
      <dgm:prSet/>
      <dgm:spPr/>
      <dgm:t>
        <a:bodyPr/>
        <a:lstStyle/>
        <a:p>
          <a:endParaRPr lang="en-US" sz="2000"/>
        </a:p>
      </dgm:t>
    </dgm:pt>
    <dgm:pt modelId="{12F438A4-FFDE-4D6E-9AF8-73B7AC0FB088}">
      <dgm:prSet custT="1"/>
      <dgm:spPr/>
      <dgm:t>
        <a:bodyPr/>
        <a:lstStyle/>
        <a:p>
          <a:r>
            <a:rPr lang="el-GR" sz="2400" b="1" dirty="0"/>
            <a:t>δικτύωση (</a:t>
          </a:r>
          <a:r>
            <a:rPr lang="en-GB" sz="2400" b="1" dirty="0"/>
            <a:t>networking) </a:t>
          </a:r>
          <a:endParaRPr lang="en-US" sz="2400" b="1" dirty="0"/>
        </a:p>
      </dgm:t>
    </dgm:pt>
    <dgm:pt modelId="{9793659F-ECB3-4FC3-9A12-AB97DF842DE3}" type="parTrans" cxnId="{741BAA58-04D4-4888-A1C3-E3E353676BF5}">
      <dgm:prSet/>
      <dgm:spPr/>
      <dgm:t>
        <a:bodyPr/>
        <a:lstStyle/>
        <a:p>
          <a:endParaRPr lang="en-US" sz="2000"/>
        </a:p>
      </dgm:t>
    </dgm:pt>
    <dgm:pt modelId="{1A006707-9096-4651-A9F0-5761D92F5EDE}" type="sibTrans" cxnId="{741BAA58-04D4-4888-A1C3-E3E353676BF5}">
      <dgm:prSet/>
      <dgm:spPr/>
      <dgm:t>
        <a:bodyPr/>
        <a:lstStyle/>
        <a:p>
          <a:endParaRPr lang="en-US" sz="2000"/>
        </a:p>
      </dgm:t>
    </dgm:pt>
    <dgm:pt modelId="{00852388-3F13-4367-865A-41544E74E0C4}" type="pres">
      <dgm:prSet presAssocID="{076DAB7C-B7A4-4AB8-BDCE-178F5F9B15B9}" presName="linear" presStyleCnt="0">
        <dgm:presLayoutVars>
          <dgm:animLvl val="lvl"/>
          <dgm:resizeHandles val="exact"/>
        </dgm:presLayoutVars>
      </dgm:prSet>
      <dgm:spPr/>
    </dgm:pt>
    <dgm:pt modelId="{79C4B83E-D7A8-4947-889A-317FD90C1263}" type="pres">
      <dgm:prSet presAssocID="{A5F66A75-12B8-44C1-A23B-4F7C1EBBA1A5}" presName="parentText" presStyleLbl="node1" presStyleIdx="0" presStyleCnt="13">
        <dgm:presLayoutVars>
          <dgm:chMax val="0"/>
          <dgm:bulletEnabled val="1"/>
        </dgm:presLayoutVars>
      </dgm:prSet>
      <dgm:spPr/>
    </dgm:pt>
    <dgm:pt modelId="{FEE34CF7-197D-4705-93A1-6E509A9A5B3D}" type="pres">
      <dgm:prSet presAssocID="{3DBB6BD1-A87D-4CC2-8388-4B8464B69EFC}" presName="spacer" presStyleCnt="0"/>
      <dgm:spPr/>
    </dgm:pt>
    <dgm:pt modelId="{99F18764-EBD4-4F11-99C8-A99525B5B024}" type="pres">
      <dgm:prSet presAssocID="{D8BDF497-F2E1-4971-8A50-3F96FCA12554}" presName="parentText" presStyleLbl="node1" presStyleIdx="1" presStyleCnt="13">
        <dgm:presLayoutVars>
          <dgm:chMax val="0"/>
          <dgm:bulletEnabled val="1"/>
        </dgm:presLayoutVars>
      </dgm:prSet>
      <dgm:spPr/>
    </dgm:pt>
    <dgm:pt modelId="{A881C651-E53A-4900-A216-7074AF547918}" type="pres">
      <dgm:prSet presAssocID="{BD2022D0-1FAD-4BC6-89FC-2CEBDCBE61F3}" presName="spacer" presStyleCnt="0"/>
      <dgm:spPr/>
    </dgm:pt>
    <dgm:pt modelId="{9A8F0A8C-2998-4623-8FCB-0966D6784620}" type="pres">
      <dgm:prSet presAssocID="{8839651F-6FB0-4CB9-95B6-EC005C6DF576}" presName="parentText" presStyleLbl="node1" presStyleIdx="2" presStyleCnt="13">
        <dgm:presLayoutVars>
          <dgm:chMax val="0"/>
          <dgm:bulletEnabled val="1"/>
        </dgm:presLayoutVars>
      </dgm:prSet>
      <dgm:spPr/>
    </dgm:pt>
    <dgm:pt modelId="{43B19E5C-3845-48DB-A374-D06E597F495E}" type="pres">
      <dgm:prSet presAssocID="{E17379BA-F4C6-493D-95A5-177EABAB9BB7}" presName="spacer" presStyleCnt="0"/>
      <dgm:spPr/>
    </dgm:pt>
    <dgm:pt modelId="{09CABB91-90AC-4A1F-B0C2-84CE40604FDD}" type="pres">
      <dgm:prSet presAssocID="{B759ABFF-88BA-48FC-AD39-3DFAF606A71F}" presName="parentText" presStyleLbl="node1" presStyleIdx="3" presStyleCnt="13">
        <dgm:presLayoutVars>
          <dgm:chMax val="0"/>
          <dgm:bulletEnabled val="1"/>
        </dgm:presLayoutVars>
      </dgm:prSet>
      <dgm:spPr/>
    </dgm:pt>
    <dgm:pt modelId="{9F2C02DE-7B60-44AC-9D6B-55DD6842C0D3}" type="pres">
      <dgm:prSet presAssocID="{494F92A3-3ABA-423C-AC7C-92716D71A1A0}" presName="spacer" presStyleCnt="0"/>
      <dgm:spPr/>
    </dgm:pt>
    <dgm:pt modelId="{E772B18D-246A-4D53-940A-20F8CD75EFCB}" type="pres">
      <dgm:prSet presAssocID="{D3224958-05D0-4767-80E1-97C63A717147}" presName="parentText" presStyleLbl="node1" presStyleIdx="4" presStyleCnt="13">
        <dgm:presLayoutVars>
          <dgm:chMax val="0"/>
          <dgm:bulletEnabled val="1"/>
        </dgm:presLayoutVars>
      </dgm:prSet>
      <dgm:spPr/>
    </dgm:pt>
    <dgm:pt modelId="{DF813667-4D1C-4099-BD71-9380D3FD93DF}" type="pres">
      <dgm:prSet presAssocID="{B6ABC5C1-406C-438C-820F-170DCF5D9164}" presName="spacer" presStyleCnt="0"/>
      <dgm:spPr/>
    </dgm:pt>
    <dgm:pt modelId="{872FF9AD-3B4A-45F8-811E-70EA300E594D}" type="pres">
      <dgm:prSet presAssocID="{76328297-312B-4521-BFF0-7AF8582EE993}" presName="parentText" presStyleLbl="node1" presStyleIdx="5" presStyleCnt="13">
        <dgm:presLayoutVars>
          <dgm:chMax val="0"/>
          <dgm:bulletEnabled val="1"/>
        </dgm:presLayoutVars>
      </dgm:prSet>
      <dgm:spPr/>
    </dgm:pt>
    <dgm:pt modelId="{085E35B1-3052-496C-A081-EA1B5AEAB7AA}" type="pres">
      <dgm:prSet presAssocID="{647B2E69-CD89-4205-AFD5-9A6AA7D8B38A}" presName="spacer" presStyleCnt="0"/>
      <dgm:spPr/>
    </dgm:pt>
    <dgm:pt modelId="{569C7D88-E27A-4346-A55F-458EB393CAB4}" type="pres">
      <dgm:prSet presAssocID="{908E1C2E-423E-4D65-84DA-0D7BBF23932B}" presName="parentText" presStyleLbl="node1" presStyleIdx="6" presStyleCnt="13">
        <dgm:presLayoutVars>
          <dgm:chMax val="0"/>
          <dgm:bulletEnabled val="1"/>
        </dgm:presLayoutVars>
      </dgm:prSet>
      <dgm:spPr/>
    </dgm:pt>
    <dgm:pt modelId="{3931843E-B6D1-4DB3-863D-7D3DD823131E}" type="pres">
      <dgm:prSet presAssocID="{3389C472-6872-41B8-B426-968610CAB967}" presName="spacer" presStyleCnt="0"/>
      <dgm:spPr/>
    </dgm:pt>
    <dgm:pt modelId="{24A6A0B0-70AB-4F7D-9F52-9487FC2986F6}" type="pres">
      <dgm:prSet presAssocID="{8D0E1C08-2641-49AE-A51A-1D4A868A98FC}" presName="parentText" presStyleLbl="node1" presStyleIdx="7" presStyleCnt="13">
        <dgm:presLayoutVars>
          <dgm:chMax val="0"/>
          <dgm:bulletEnabled val="1"/>
        </dgm:presLayoutVars>
      </dgm:prSet>
      <dgm:spPr/>
    </dgm:pt>
    <dgm:pt modelId="{DB8956A9-773A-4EB6-A5C1-BF534C2C36A6}" type="pres">
      <dgm:prSet presAssocID="{2827840B-CAAA-4611-B8F6-2B53A94BCBFF}" presName="spacer" presStyleCnt="0"/>
      <dgm:spPr/>
    </dgm:pt>
    <dgm:pt modelId="{FE4AED46-4E5B-4220-9CB5-6331CA2B312F}" type="pres">
      <dgm:prSet presAssocID="{C623E632-2733-4562-AFF7-0C62CB9BBDE1}" presName="parentText" presStyleLbl="node1" presStyleIdx="8" presStyleCnt="13">
        <dgm:presLayoutVars>
          <dgm:chMax val="0"/>
          <dgm:bulletEnabled val="1"/>
        </dgm:presLayoutVars>
      </dgm:prSet>
      <dgm:spPr/>
    </dgm:pt>
    <dgm:pt modelId="{05D715D6-5954-4806-8705-2095A99C9AA8}" type="pres">
      <dgm:prSet presAssocID="{9665EF5C-CC8F-41B5-B987-9DEC016C7E49}" presName="spacer" presStyleCnt="0"/>
      <dgm:spPr/>
    </dgm:pt>
    <dgm:pt modelId="{C6E0B56D-6B60-4BF8-9DD7-80F3977676B1}" type="pres">
      <dgm:prSet presAssocID="{B9199D33-7B3C-4CE6-8315-17260F585E66}" presName="parentText" presStyleLbl="node1" presStyleIdx="9" presStyleCnt="13">
        <dgm:presLayoutVars>
          <dgm:chMax val="0"/>
          <dgm:bulletEnabled val="1"/>
        </dgm:presLayoutVars>
      </dgm:prSet>
      <dgm:spPr/>
    </dgm:pt>
    <dgm:pt modelId="{7899D40B-A246-424D-840C-A8383AE9D58D}" type="pres">
      <dgm:prSet presAssocID="{D9EA172C-05F6-43C1-B0BC-7A03DF8B8A08}" presName="spacer" presStyleCnt="0"/>
      <dgm:spPr/>
    </dgm:pt>
    <dgm:pt modelId="{B09FCEDD-C121-4DD5-8C47-91061BDE4AF7}" type="pres">
      <dgm:prSet presAssocID="{C135D234-4F7F-486F-A0BC-40461D0FE304}" presName="parentText" presStyleLbl="node1" presStyleIdx="10" presStyleCnt="13">
        <dgm:presLayoutVars>
          <dgm:chMax val="0"/>
          <dgm:bulletEnabled val="1"/>
        </dgm:presLayoutVars>
      </dgm:prSet>
      <dgm:spPr/>
    </dgm:pt>
    <dgm:pt modelId="{A1335892-C9E3-49DC-AB9D-8541B85179AA}" type="pres">
      <dgm:prSet presAssocID="{BE758322-87D5-4303-8E3C-E8F6912273EE}" presName="spacer" presStyleCnt="0"/>
      <dgm:spPr/>
    </dgm:pt>
    <dgm:pt modelId="{BAA4F28A-2E78-43B2-8BD6-DBB25DB5F5D3}" type="pres">
      <dgm:prSet presAssocID="{6743F9FF-4574-40EA-9414-CAE17A8EA3F0}" presName="parentText" presStyleLbl="node1" presStyleIdx="11" presStyleCnt="13">
        <dgm:presLayoutVars>
          <dgm:chMax val="0"/>
          <dgm:bulletEnabled val="1"/>
        </dgm:presLayoutVars>
      </dgm:prSet>
      <dgm:spPr/>
    </dgm:pt>
    <dgm:pt modelId="{5C924081-7AF2-4E91-A6B0-6A1EA40ADFFB}" type="pres">
      <dgm:prSet presAssocID="{52A054FD-F3D4-4B22-B96F-AA1CF25A5B41}" presName="spacer" presStyleCnt="0"/>
      <dgm:spPr/>
    </dgm:pt>
    <dgm:pt modelId="{41BD02E2-EFE3-4045-9F76-2C73E8957C82}" type="pres">
      <dgm:prSet presAssocID="{12F438A4-FFDE-4D6E-9AF8-73B7AC0FB088}" presName="parentText" presStyleLbl="node1" presStyleIdx="12" presStyleCnt="13">
        <dgm:presLayoutVars>
          <dgm:chMax val="0"/>
          <dgm:bulletEnabled val="1"/>
        </dgm:presLayoutVars>
      </dgm:prSet>
      <dgm:spPr/>
    </dgm:pt>
  </dgm:ptLst>
  <dgm:cxnLst>
    <dgm:cxn modelId="{00FA970E-CE70-4456-84A8-7ADEEEBCEB53}" type="presOf" srcId="{6743F9FF-4574-40EA-9414-CAE17A8EA3F0}" destId="{BAA4F28A-2E78-43B2-8BD6-DBB25DB5F5D3}" srcOrd="0" destOrd="0" presId="urn:microsoft.com/office/officeart/2005/8/layout/vList2"/>
    <dgm:cxn modelId="{2759EA1F-8BF0-404F-9A38-B6AA9CA1DF15}" type="presOf" srcId="{8D0E1C08-2641-49AE-A51A-1D4A868A98FC}" destId="{24A6A0B0-70AB-4F7D-9F52-9487FC2986F6}" srcOrd="0" destOrd="0" presId="urn:microsoft.com/office/officeart/2005/8/layout/vList2"/>
    <dgm:cxn modelId="{85763D21-52AF-4BCB-9BB5-46D1A6ADCE3F}" type="presOf" srcId="{C135D234-4F7F-486F-A0BC-40461D0FE304}" destId="{B09FCEDD-C121-4DD5-8C47-91061BDE4AF7}" srcOrd="0" destOrd="0" presId="urn:microsoft.com/office/officeart/2005/8/layout/vList2"/>
    <dgm:cxn modelId="{38920733-A885-46CA-B2A7-D15485525F42}" srcId="{076DAB7C-B7A4-4AB8-BDCE-178F5F9B15B9}" destId="{B9199D33-7B3C-4CE6-8315-17260F585E66}" srcOrd="9" destOrd="0" parTransId="{3E489404-536B-43A5-AE08-A260FBE41816}" sibTransId="{D9EA172C-05F6-43C1-B0BC-7A03DF8B8A08}"/>
    <dgm:cxn modelId="{E9AC0439-22CA-4C8E-B4E7-F7C3DEA649DE}" type="presOf" srcId="{12F438A4-FFDE-4D6E-9AF8-73B7AC0FB088}" destId="{41BD02E2-EFE3-4045-9F76-2C73E8957C82}" srcOrd="0" destOrd="0" presId="urn:microsoft.com/office/officeart/2005/8/layout/vList2"/>
    <dgm:cxn modelId="{9F64A93A-C436-44F6-8EB0-C6B77A8C7CAB}" srcId="{076DAB7C-B7A4-4AB8-BDCE-178F5F9B15B9}" destId="{8839651F-6FB0-4CB9-95B6-EC005C6DF576}" srcOrd="2" destOrd="0" parTransId="{425811BA-F65D-462D-A4EE-B97C6C7FA461}" sibTransId="{E17379BA-F4C6-493D-95A5-177EABAB9BB7}"/>
    <dgm:cxn modelId="{9C968A41-68F4-4D4B-BC83-CEF0587FD24F}" srcId="{076DAB7C-B7A4-4AB8-BDCE-178F5F9B15B9}" destId="{C623E632-2733-4562-AFF7-0C62CB9BBDE1}" srcOrd="8" destOrd="0" parTransId="{CD0FC254-8BA4-417C-BF38-42C7A070B5C1}" sibTransId="{9665EF5C-CC8F-41B5-B987-9DEC016C7E49}"/>
    <dgm:cxn modelId="{F4D58744-C228-44E3-913B-D6AFCA3887BA}" type="presOf" srcId="{908E1C2E-423E-4D65-84DA-0D7BBF23932B}" destId="{569C7D88-E27A-4346-A55F-458EB393CAB4}" srcOrd="0" destOrd="0" presId="urn:microsoft.com/office/officeart/2005/8/layout/vList2"/>
    <dgm:cxn modelId="{0A501E4A-DB2A-4204-A77B-240D84811EF9}" type="presOf" srcId="{D3224958-05D0-4767-80E1-97C63A717147}" destId="{E772B18D-246A-4D53-940A-20F8CD75EFCB}" srcOrd="0" destOrd="0" presId="urn:microsoft.com/office/officeart/2005/8/layout/vList2"/>
    <dgm:cxn modelId="{747E5C6C-7934-4AA6-BEE1-836CBD2B4C3D}" type="presOf" srcId="{A5F66A75-12B8-44C1-A23B-4F7C1EBBA1A5}" destId="{79C4B83E-D7A8-4947-889A-317FD90C1263}" srcOrd="0" destOrd="0" presId="urn:microsoft.com/office/officeart/2005/8/layout/vList2"/>
    <dgm:cxn modelId="{1B15A86C-EFD1-438C-8B00-DF87A8FE3BDC}" srcId="{076DAB7C-B7A4-4AB8-BDCE-178F5F9B15B9}" destId="{C135D234-4F7F-486F-A0BC-40461D0FE304}" srcOrd="10" destOrd="0" parTransId="{9DBBC247-4E43-4353-8218-B7650D31EA65}" sibTransId="{BE758322-87D5-4303-8E3C-E8F6912273EE}"/>
    <dgm:cxn modelId="{F0EC6054-ADF2-4C54-B81A-88E96C39123E}" srcId="{076DAB7C-B7A4-4AB8-BDCE-178F5F9B15B9}" destId="{A5F66A75-12B8-44C1-A23B-4F7C1EBBA1A5}" srcOrd="0" destOrd="0" parTransId="{E25DC198-00B0-4976-BE42-4B05C0EA8C9F}" sibTransId="{3DBB6BD1-A87D-4CC2-8388-4B8464B69EFC}"/>
    <dgm:cxn modelId="{4F496956-B3DC-4DB0-9BEA-741868D7E9CD}" type="presOf" srcId="{C623E632-2733-4562-AFF7-0C62CB9BBDE1}" destId="{FE4AED46-4E5B-4220-9CB5-6331CA2B312F}" srcOrd="0" destOrd="0" presId="urn:microsoft.com/office/officeart/2005/8/layout/vList2"/>
    <dgm:cxn modelId="{1C007076-E48E-48F5-8ECF-E9FD1BC198E2}" srcId="{076DAB7C-B7A4-4AB8-BDCE-178F5F9B15B9}" destId="{B759ABFF-88BA-48FC-AD39-3DFAF606A71F}" srcOrd="3" destOrd="0" parTransId="{3A112980-F106-4D50-A0D2-4E8098DC1A80}" sibTransId="{494F92A3-3ABA-423C-AC7C-92716D71A1A0}"/>
    <dgm:cxn modelId="{741BAA58-04D4-4888-A1C3-E3E353676BF5}" srcId="{076DAB7C-B7A4-4AB8-BDCE-178F5F9B15B9}" destId="{12F438A4-FFDE-4D6E-9AF8-73B7AC0FB088}" srcOrd="12" destOrd="0" parTransId="{9793659F-ECB3-4FC3-9A12-AB97DF842DE3}" sibTransId="{1A006707-9096-4651-A9F0-5761D92F5EDE}"/>
    <dgm:cxn modelId="{3F30315A-78B5-43B0-B2E0-03457C9B1469}" srcId="{076DAB7C-B7A4-4AB8-BDCE-178F5F9B15B9}" destId="{76328297-312B-4521-BFF0-7AF8582EE993}" srcOrd="5" destOrd="0" parTransId="{533C855B-C118-4994-B4FD-9D9C91952ADB}" sibTransId="{647B2E69-CD89-4205-AFD5-9A6AA7D8B38A}"/>
    <dgm:cxn modelId="{52963799-51E8-4382-A6A7-216C23F35BAB}" type="presOf" srcId="{B9199D33-7B3C-4CE6-8315-17260F585E66}" destId="{C6E0B56D-6B60-4BF8-9DD7-80F3977676B1}" srcOrd="0" destOrd="0" presId="urn:microsoft.com/office/officeart/2005/8/layout/vList2"/>
    <dgm:cxn modelId="{E71A03A1-57C0-4A26-922F-844616E0BFD5}" type="presOf" srcId="{B759ABFF-88BA-48FC-AD39-3DFAF606A71F}" destId="{09CABB91-90AC-4A1F-B0C2-84CE40604FDD}" srcOrd="0" destOrd="0" presId="urn:microsoft.com/office/officeart/2005/8/layout/vList2"/>
    <dgm:cxn modelId="{BF7104A9-4468-43EA-BCE5-3BB0BE832493}" srcId="{076DAB7C-B7A4-4AB8-BDCE-178F5F9B15B9}" destId="{D3224958-05D0-4767-80E1-97C63A717147}" srcOrd="4" destOrd="0" parTransId="{03B1D85A-F29D-4BEE-B1FD-F8F22BCBC50B}" sibTransId="{B6ABC5C1-406C-438C-820F-170DCF5D9164}"/>
    <dgm:cxn modelId="{20E6A3C0-C512-40B1-82E8-3DB0F72652C3}" type="presOf" srcId="{8839651F-6FB0-4CB9-95B6-EC005C6DF576}" destId="{9A8F0A8C-2998-4623-8FCB-0966D6784620}" srcOrd="0" destOrd="0" presId="urn:microsoft.com/office/officeart/2005/8/layout/vList2"/>
    <dgm:cxn modelId="{0A9C0AC9-A17A-4782-A76F-B4D15457D3FD}" type="presOf" srcId="{D8BDF497-F2E1-4971-8A50-3F96FCA12554}" destId="{99F18764-EBD4-4F11-99C8-A99525B5B024}" srcOrd="0" destOrd="0" presId="urn:microsoft.com/office/officeart/2005/8/layout/vList2"/>
    <dgm:cxn modelId="{0CF456D4-D150-447E-82CE-82AEEB0A5059}" srcId="{076DAB7C-B7A4-4AB8-BDCE-178F5F9B15B9}" destId="{D8BDF497-F2E1-4971-8A50-3F96FCA12554}" srcOrd="1" destOrd="0" parTransId="{7A4D4927-CD03-488D-92AE-8AD20509A3F6}" sibTransId="{BD2022D0-1FAD-4BC6-89FC-2CEBDCBE61F3}"/>
    <dgm:cxn modelId="{5BE962D6-A261-4DB6-96EA-20C9064C77E2}" type="presOf" srcId="{076DAB7C-B7A4-4AB8-BDCE-178F5F9B15B9}" destId="{00852388-3F13-4367-865A-41544E74E0C4}" srcOrd="0" destOrd="0" presId="urn:microsoft.com/office/officeart/2005/8/layout/vList2"/>
    <dgm:cxn modelId="{1FF46BD7-7F1B-4D80-AB20-DB89197003A7}" type="presOf" srcId="{76328297-312B-4521-BFF0-7AF8582EE993}" destId="{872FF9AD-3B4A-45F8-811E-70EA300E594D}" srcOrd="0" destOrd="0" presId="urn:microsoft.com/office/officeart/2005/8/layout/vList2"/>
    <dgm:cxn modelId="{A17259E2-8689-4BC3-970F-28967AFDBA01}" srcId="{076DAB7C-B7A4-4AB8-BDCE-178F5F9B15B9}" destId="{6743F9FF-4574-40EA-9414-CAE17A8EA3F0}" srcOrd="11" destOrd="0" parTransId="{0B252E8C-53BF-4853-946A-79A791E35727}" sibTransId="{52A054FD-F3D4-4B22-B96F-AA1CF25A5B41}"/>
    <dgm:cxn modelId="{BD17BAE2-AAF8-4F5D-B8B7-B6B9D4F77A7C}" srcId="{076DAB7C-B7A4-4AB8-BDCE-178F5F9B15B9}" destId="{908E1C2E-423E-4D65-84DA-0D7BBF23932B}" srcOrd="6" destOrd="0" parTransId="{B578FCB3-B4D3-434D-9EAF-B021ACF65291}" sibTransId="{3389C472-6872-41B8-B426-968610CAB967}"/>
    <dgm:cxn modelId="{F314ABE4-0B50-4736-A146-06BE1196B200}" srcId="{076DAB7C-B7A4-4AB8-BDCE-178F5F9B15B9}" destId="{8D0E1C08-2641-49AE-A51A-1D4A868A98FC}" srcOrd="7" destOrd="0" parTransId="{68436E07-5540-449A-BFC9-42D0FD17BC51}" sibTransId="{2827840B-CAAA-4611-B8F6-2B53A94BCBFF}"/>
    <dgm:cxn modelId="{5770F8A6-A3CC-4A19-87D4-EB68AA854147}" type="presParOf" srcId="{00852388-3F13-4367-865A-41544E74E0C4}" destId="{79C4B83E-D7A8-4947-889A-317FD90C1263}" srcOrd="0" destOrd="0" presId="urn:microsoft.com/office/officeart/2005/8/layout/vList2"/>
    <dgm:cxn modelId="{CEBC28CD-6380-4ABA-BCCB-5F125A99F0EC}" type="presParOf" srcId="{00852388-3F13-4367-865A-41544E74E0C4}" destId="{FEE34CF7-197D-4705-93A1-6E509A9A5B3D}" srcOrd="1" destOrd="0" presId="urn:microsoft.com/office/officeart/2005/8/layout/vList2"/>
    <dgm:cxn modelId="{5B99B813-0A6B-414C-A7CA-2AFCDC935C54}" type="presParOf" srcId="{00852388-3F13-4367-865A-41544E74E0C4}" destId="{99F18764-EBD4-4F11-99C8-A99525B5B024}" srcOrd="2" destOrd="0" presId="urn:microsoft.com/office/officeart/2005/8/layout/vList2"/>
    <dgm:cxn modelId="{F7018113-9031-4D95-A3E8-FDB7FB6B9125}" type="presParOf" srcId="{00852388-3F13-4367-865A-41544E74E0C4}" destId="{A881C651-E53A-4900-A216-7074AF547918}" srcOrd="3" destOrd="0" presId="urn:microsoft.com/office/officeart/2005/8/layout/vList2"/>
    <dgm:cxn modelId="{066852DA-5689-488C-B8A6-FC133D902650}" type="presParOf" srcId="{00852388-3F13-4367-865A-41544E74E0C4}" destId="{9A8F0A8C-2998-4623-8FCB-0966D6784620}" srcOrd="4" destOrd="0" presId="urn:microsoft.com/office/officeart/2005/8/layout/vList2"/>
    <dgm:cxn modelId="{561DEF52-5A4F-4CE8-9324-6BF12746FDFD}" type="presParOf" srcId="{00852388-3F13-4367-865A-41544E74E0C4}" destId="{43B19E5C-3845-48DB-A374-D06E597F495E}" srcOrd="5" destOrd="0" presId="urn:microsoft.com/office/officeart/2005/8/layout/vList2"/>
    <dgm:cxn modelId="{E15C882A-6093-47C6-967F-45558C298791}" type="presParOf" srcId="{00852388-3F13-4367-865A-41544E74E0C4}" destId="{09CABB91-90AC-4A1F-B0C2-84CE40604FDD}" srcOrd="6" destOrd="0" presId="urn:microsoft.com/office/officeart/2005/8/layout/vList2"/>
    <dgm:cxn modelId="{E0B92294-1258-4E07-AEF5-F909A23FBE37}" type="presParOf" srcId="{00852388-3F13-4367-865A-41544E74E0C4}" destId="{9F2C02DE-7B60-44AC-9D6B-55DD6842C0D3}" srcOrd="7" destOrd="0" presId="urn:microsoft.com/office/officeart/2005/8/layout/vList2"/>
    <dgm:cxn modelId="{64EF9144-016C-4B72-A637-7FD80436918E}" type="presParOf" srcId="{00852388-3F13-4367-865A-41544E74E0C4}" destId="{E772B18D-246A-4D53-940A-20F8CD75EFCB}" srcOrd="8" destOrd="0" presId="urn:microsoft.com/office/officeart/2005/8/layout/vList2"/>
    <dgm:cxn modelId="{A74F7AE9-7470-4C9D-9C63-4474FD933E55}" type="presParOf" srcId="{00852388-3F13-4367-865A-41544E74E0C4}" destId="{DF813667-4D1C-4099-BD71-9380D3FD93DF}" srcOrd="9" destOrd="0" presId="urn:microsoft.com/office/officeart/2005/8/layout/vList2"/>
    <dgm:cxn modelId="{B1B4F9E8-CE1D-4BB8-A5AA-A432D79F0B67}" type="presParOf" srcId="{00852388-3F13-4367-865A-41544E74E0C4}" destId="{872FF9AD-3B4A-45F8-811E-70EA300E594D}" srcOrd="10" destOrd="0" presId="urn:microsoft.com/office/officeart/2005/8/layout/vList2"/>
    <dgm:cxn modelId="{9312BC19-0A53-4C1C-9B26-631022C319C8}" type="presParOf" srcId="{00852388-3F13-4367-865A-41544E74E0C4}" destId="{085E35B1-3052-496C-A081-EA1B5AEAB7AA}" srcOrd="11" destOrd="0" presId="urn:microsoft.com/office/officeart/2005/8/layout/vList2"/>
    <dgm:cxn modelId="{A4FD95C5-B0BC-48D2-A18F-ED0A1D36A1DD}" type="presParOf" srcId="{00852388-3F13-4367-865A-41544E74E0C4}" destId="{569C7D88-E27A-4346-A55F-458EB393CAB4}" srcOrd="12" destOrd="0" presId="urn:microsoft.com/office/officeart/2005/8/layout/vList2"/>
    <dgm:cxn modelId="{B55A17A2-D1AA-47F8-910A-A47595592FFC}" type="presParOf" srcId="{00852388-3F13-4367-865A-41544E74E0C4}" destId="{3931843E-B6D1-4DB3-863D-7D3DD823131E}" srcOrd="13" destOrd="0" presId="urn:microsoft.com/office/officeart/2005/8/layout/vList2"/>
    <dgm:cxn modelId="{C1084169-B57F-4DF9-9388-C4DE0E4E1584}" type="presParOf" srcId="{00852388-3F13-4367-865A-41544E74E0C4}" destId="{24A6A0B0-70AB-4F7D-9F52-9487FC2986F6}" srcOrd="14" destOrd="0" presId="urn:microsoft.com/office/officeart/2005/8/layout/vList2"/>
    <dgm:cxn modelId="{6EF291CC-304D-4A97-8C48-1B3B41C581B1}" type="presParOf" srcId="{00852388-3F13-4367-865A-41544E74E0C4}" destId="{DB8956A9-773A-4EB6-A5C1-BF534C2C36A6}" srcOrd="15" destOrd="0" presId="urn:microsoft.com/office/officeart/2005/8/layout/vList2"/>
    <dgm:cxn modelId="{A9D78C38-811F-4DEB-AA71-0C6CFBB8B7EA}" type="presParOf" srcId="{00852388-3F13-4367-865A-41544E74E0C4}" destId="{FE4AED46-4E5B-4220-9CB5-6331CA2B312F}" srcOrd="16" destOrd="0" presId="urn:microsoft.com/office/officeart/2005/8/layout/vList2"/>
    <dgm:cxn modelId="{C17B51E3-784D-4068-9C48-3BBCE1BF30F3}" type="presParOf" srcId="{00852388-3F13-4367-865A-41544E74E0C4}" destId="{05D715D6-5954-4806-8705-2095A99C9AA8}" srcOrd="17" destOrd="0" presId="urn:microsoft.com/office/officeart/2005/8/layout/vList2"/>
    <dgm:cxn modelId="{E836674E-802F-479A-A92E-02A0CB092C65}" type="presParOf" srcId="{00852388-3F13-4367-865A-41544E74E0C4}" destId="{C6E0B56D-6B60-4BF8-9DD7-80F3977676B1}" srcOrd="18" destOrd="0" presId="urn:microsoft.com/office/officeart/2005/8/layout/vList2"/>
    <dgm:cxn modelId="{F73533BA-C9CF-4446-A9CF-B77C108E68F0}" type="presParOf" srcId="{00852388-3F13-4367-865A-41544E74E0C4}" destId="{7899D40B-A246-424D-840C-A8383AE9D58D}" srcOrd="19" destOrd="0" presId="urn:microsoft.com/office/officeart/2005/8/layout/vList2"/>
    <dgm:cxn modelId="{8D247EFA-6C04-4000-AE1D-427AA56B75C2}" type="presParOf" srcId="{00852388-3F13-4367-865A-41544E74E0C4}" destId="{B09FCEDD-C121-4DD5-8C47-91061BDE4AF7}" srcOrd="20" destOrd="0" presId="urn:microsoft.com/office/officeart/2005/8/layout/vList2"/>
    <dgm:cxn modelId="{F2B2A88D-5BCE-41A8-97BB-F1798B262774}" type="presParOf" srcId="{00852388-3F13-4367-865A-41544E74E0C4}" destId="{A1335892-C9E3-49DC-AB9D-8541B85179AA}" srcOrd="21" destOrd="0" presId="urn:microsoft.com/office/officeart/2005/8/layout/vList2"/>
    <dgm:cxn modelId="{CCCBEAA9-49A7-4942-9AAA-B04FA9387719}" type="presParOf" srcId="{00852388-3F13-4367-865A-41544E74E0C4}" destId="{BAA4F28A-2E78-43B2-8BD6-DBB25DB5F5D3}" srcOrd="22" destOrd="0" presId="urn:microsoft.com/office/officeart/2005/8/layout/vList2"/>
    <dgm:cxn modelId="{FC8DD0DB-9D9C-4BDC-99AB-F202E690A9F0}" type="presParOf" srcId="{00852388-3F13-4367-865A-41544E74E0C4}" destId="{5C924081-7AF2-4E91-A6B0-6A1EA40ADFFB}" srcOrd="23" destOrd="0" presId="urn:microsoft.com/office/officeart/2005/8/layout/vList2"/>
    <dgm:cxn modelId="{7BFD796B-499F-4F05-8F7C-313B3D26C271}" type="presParOf" srcId="{00852388-3F13-4367-865A-41544E74E0C4}" destId="{41BD02E2-EFE3-4045-9F76-2C73E8957C82}"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5FB7-A613-49DC-9CB8-4751A055BC0B}">
      <dsp:nvSpPr>
        <dsp:cNvPr id="0" name=""/>
        <dsp:cNvSpPr/>
      </dsp:nvSpPr>
      <dsp:spPr>
        <a:xfrm>
          <a:off x="-4798" y="69987"/>
          <a:ext cx="8400902" cy="4566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kern="1200" dirty="0"/>
            <a:t>Επαγγελματικές επιλογές</a:t>
          </a:r>
          <a:endParaRPr lang="en-GB" sz="2800" b="1" kern="1200" dirty="0"/>
        </a:p>
      </dsp:txBody>
      <dsp:txXfrm>
        <a:off x="8577" y="83362"/>
        <a:ext cx="7643668" cy="429914"/>
      </dsp:txXfrm>
    </dsp:sp>
    <dsp:sp modelId="{B320F830-AECC-46B8-8714-FBAEAA0218E4}">
      <dsp:nvSpPr>
        <dsp:cNvPr id="0" name=""/>
        <dsp:cNvSpPr/>
      </dsp:nvSpPr>
      <dsp:spPr>
        <a:xfrm>
          <a:off x="564196" y="560989"/>
          <a:ext cx="8514725" cy="9340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kern="1200" dirty="0"/>
            <a:t>Βάση για τη συνέχεια - </a:t>
          </a:r>
          <a:r>
            <a:rPr lang="el-GR" sz="2800" b="1" i="0" kern="1200" dirty="0"/>
            <a:t>Διασύνδεση με πολλά γνωστικά αντικείμενα</a:t>
          </a:r>
          <a:endParaRPr lang="en-GB" sz="2800" b="1" kern="1200" dirty="0"/>
        </a:p>
      </dsp:txBody>
      <dsp:txXfrm>
        <a:off x="591554" y="588347"/>
        <a:ext cx="7401094" cy="879351"/>
      </dsp:txXfrm>
    </dsp:sp>
    <dsp:sp modelId="{C7E34C18-9371-4C56-A796-F0E2B0A3DEBC}">
      <dsp:nvSpPr>
        <dsp:cNvPr id="0" name=""/>
        <dsp:cNvSpPr/>
      </dsp:nvSpPr>
      <dsp:spPr>
        <a:xfrm>
          <a:off x="1232849" y="1494342"/>
          <a:ext cx="8395705" cy="62845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kern="1200" dirty="0"/>
            <a:t>Οικονομική σταθερότητα </a:t>
          </a:r>
          <a:endParaRPr lang="en-GB" sz="2800" b="1" kern="1200" dirty="0"/>
        </a:p>
      </dsp:txBody>
      <dsp:txXfrm>
        <a:off x="1251256" y="1512749"/>
        <a:ext cx="7314778" cy="591638"/>
      </dsp:txXfrm>
    </dsp:sp>
    <dsp:sp modelId="{C645D1F8-18DF-41CC-BE29-4260A6070072}">
      <dsp:nvSpPr>
        <dsp:cNvPr id="0" name=""/>
        <dsp:cNvSpPr/>
      </dsp:nvSpPr>
      <dsp:spPr>
        <a:xfrm>
          <a:off x="1924175" y="2235912"/>
          <a:ext cx="8298393" cy="5030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kern="1200" dirty="0"/>
            <a:t>Κύρος </a:t>
          </a:r>
          <a:endParaRPr lang="en-GB" sz="2800" b="1" kern="1200" dirty="0"/>
        </a:p>
      </dsp:txBody>
      <dsp:txXfrm>
        <a:off x="1938909" y="2250646"/>
        <a:ext cx="7236914" cy="473571"/>
      </dsp:txXfrm>
    </dsp:sp>
    <dsp:sp modelId="{81E8604D-FF42-436B-85F1-A7A735D1E7BA}">
      <dsp:nvSpPr>
        <dsp:cNvPr id="0" name=""/>
        <dsp:cNvSpPr/>
      </dsp:nvSpPr>
      <dsp:spPr>
        <a:xfrm>
          <a:off x="2513203" y="2852700"/>
          <a:ext cx="8372152" cy="7288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b="1" kern="1200" dirty="0"/>
            <a:t>Κορεσμένο επάγγελμα;</a:t>
          </a:r>
          <a:endParaRPr lang="en-GB" sz="3000" b="1" kern="1200" dirty="0"/>
        </a:p>
      </dsp:txBody>
      <dsp:txXfrm>
        <a:off x="2534551" y="2874048"/>
        <a:ext cx="7288272" cy="686176"/>
      </dsp:txXfrm>
    </dsp:sp>
    <dsp:sp modelId="{948A56DF-07BF-405E-8C34-D4E7902D9477}">
      <dsp:nvSpPr>
        <dsp:cNvPr id="0" name=""/>
        <dsp:cNvSpPr/>
      </dsp:nvSpPr>
      <dsp:spPr>
        <a:xfrm>
          <a:off x="7970040" y="446039"/>
          <a:ext cx="416465" cy="41646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8063745" y="446039"/>
        <a:ext cx="229055" cy="313390"/>
      </dsp:txXfrm>
    </dsp:sp>
    <dsp:sp modelId="{122626AD-4EC9-48F0-8AF0-D58A0C1DA1FA}">
      <dsp:nvSpPr>
        <dsp:cNvPr id="0" name=""/>
        <dsp:cNvSpPr/>
      </dsp:nvSpPr>
      <dsp:spPr>
        <a:xfrm>
          <a:off x="8595947" y="1175744"/>
          <a:ext cx="416465" cy="41646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8689652" y="1175744"/>
        <a:ext cx="229055" cy="313390"/>
      </dsp:txXfrm>
    </dsp:sp>
    <dsp:sp modelId="{B3EC282C-4F72-4771-BC6F-8F9CC5A25B00}">
      <dsp:nvSpPr>
        <dsp:cNvPr id="0" name=""/>
        <dsp:cNvSpPr/>
      </dsp:nvSpPr>
      <dsp:spPr>
        <a:xfrm>
          <a:off x="9221854" y="1894770"/>
          <a:ext cx="416465" cy="41646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9315559" y="1894770"/>
        <a:ext cx="229055" cy="313390"/>
      </dsp:txXfrm>
    </dsp:sp>
    <dsp:sp modelId="{6A47E7FD-0CFA-45B3-9CE8-D721661080D5}">
      <dsp:nvSpPr>
        <dsp:cNvPr id="0" name=""/>
        <dsp:cNvSpPr/>
      </dsp:nvSpPr>
      <dsp:spPr>
        <a:xfrm>
          <a:off x="9847761" y="2631593"/>
          <a:ext cx="416465" cy="41646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9941466" y="2631593"/>
        <a:ext cx="229055" cy="3133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D4C5F-80C5-4948-AFCD-75DE90F87AA3}">
      <dsp:nvSpPr>
        <dsp:cNvPr id="0" name=""/>
        <dsp:cNvSpPr/>
      </dsp:nvSpPr>
      <dsp:spPr>
        <a:xfrm>
          <a:off x="0" y="19224"/>
          <a:ext cx="6638821"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έλλειψη ενδιαφέροντος </a:t>
          </a:r>
          <a:endParaRPr lang="en-US" sz="2400" b="1" kern="1200" dirty="0"/>
        </a:p>
      </dsp:txBody>
      <dsp:txXfrm>
        <a:off x="47519" y="66743"/>
        <a:ext cx="6543783" cy="878402"/>
      </dsp:txXfrm>
    </dsp:sp>
    <dsp:sp modelId="{50B496E6-C592-419C-BDC0-AD634BE663BE}">
      <dsp:nvSpPr>
        <dsp:cNvPr id="0" name=""/>
        <dsp:cNvSpPr/>
      </dsp:nvSpPr>
      <dsp:spPr>
        <a:xfrm>
          <a:off x="0" y="1142424"/>
          <a:ext cx="6638821" cy="9734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αναποφασιστικότητα</a:t>
          </a:r>
          <a:endParaRPr lang="en-US" sz="2400" b="1" kern="1200" dirty="0"/>
        </a:p>
      </dsp:txBody>
      <dsp:txXfrm>
        <a:off x="47519" y="1189943"/>
        <a:ext cx="6543783" cy="878402"/>
      </dsp:txXfrm>
    </dsp:sp>
    <dsp:sp modelId="{7A42F83A-4C1B-4BDE-BB89-9FD2681D4786}">
      <dsp:nvSpPr>
        <dsp:cNvPr id="0" name=""/>
        <dsp:cNvSpPr/>
      </dsp:nvSpPr>
      <dsp:spPr>
        <a:xfrm>
          <a:off x="0" y="2265624"/>
          <a:ext cx="6638821" cy="9734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αδυναμία αντίστασης σε εξωτερικούς παράγοντες (άτομα, καταστάσεις) </a:t>
          </a:r>
          <a:endParaRPr lang="en-US" sz="2400" b="1" kern="1200" dirty="0"/>
        </a:p>
      </dsp:txBody>
      <dsp:txXfrm>
        <a:off x="47519" y="2313143"/>
        <a:ext cx="6543783" cy="878402"/>
      </dsp:txXfrm>
    </dsp:sp>
    <dsp:sp modelId="{F21B5655-FF90-4559-A2A5-45A464457A15}">
      <dsp:nvSpPr>
        <dsp:cNvPr id="0" name=""/>
        <dsp:cNvSpPr/>
      </dsp:nvSpPr>
      <dsp:spPr>
        <a:xfrm>
          <a:off x="0" y="3388824"/>
          <a:ext cx="6638821" cy="9734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έλλειψη πειθαρχίας</a:t>
          </a:r>
          <a:endParaRPr lang="en-US" sz="2400" b="1" kern="1200" dirty="0"/>
        </a:p>
      </dsp:txBody>
      <dsp:txXfrm>
        <a:off x="47519" y="3436343"/>
        <a:ext cx="6543783" cy="878402"/>
      </dsp:txXfrm>
    </dsp:sp>
    <dsp:sp modelId="{45D1A10B-C700-468D-8DDF-8A570F72F36E}">
      <dsp:nvSpPr>
        <dsp:cNvPr id="0" name=""/>
        <dsp:cNvSpPr/>
      </dsp:nvSpPr>
      <dsp:spPr>
        <a:xfrm>
          <a:off x="0" y="4512023"/>
          <a:ext cx="6638821" cy="973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αδυναμία κατανόησης δεδομένων</a:t>
          </a:r>
          <a:endParaRPr lang="en-US" sz="2400" b="1" kern="1200" dirty="0"/>
        </a:p>
      </dsp:txBody>
      <dsp:txXfrm>
        <a:off x="47519" y="4559542"/>
        <a:ext cx="6543783" cy="8784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8F178-914B-4B69-8586-B165310349CF}">
      <dsp:nvSpPr>
        <dsp:cNvPr id="0" name=""/>
        <dsp:cNvSpPr/>
      </dsp:nvSpPr>
      <dsp:spPr>
        <a:xfrm>
          <a:off x="-394580" y="0"/>
          <a:ext cx="5261087" cy="193304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l-GR" sz="3600" b="1" i="1" kern="1200" dirty="0"/>
            <a:t>Να έχεις στο νου σου…</a:t>
          </a:r>
          <a:endParaRPr lang="en-US" sz="3600" i="1" kern="1200" dirty="0"/>
        </a:p>
      </dsp:txBody>
      <dsp:txXfrm>
        <a:off x="-337963" y="56617"/>
        <a:ext cx="2420300" cy="1819806"/>
      </dsp:txXfrm>
    </dsp:sp>
    <dsp:sp modelId="{25366B83-AA5D-4BA9-9884-4CAA7C8F123B}">
      <dsp:nvSpPr>
        <dsp:cNvPr id="0" name=""/>
        <dsp:cNvSpPr/>
      </dsp:nvSpPr>
      <dsp:spPr>
        <a:xfrm>
          <a:off x="394583" y="2240468"/>
          <a:ext cx="5261087" cy="326562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i="1" kern="1200" dirty="0"/>
            <a:t>Η σταδιοδρομία σου είναι ένα ταξίδι μάθησης και εμπειριών</a:t>
          </a:r>
          <a:r>
            <a:rPr lang="en-GB" sz="2800" b="1" i="1" kern="1200" dirty="0"/>
            <a:t>…</a:t>
          </a:r>
          <a:endParaRPr lang="en-US" sz="2800" kern="1200" dirty="0"/>
        </a:p>
      </dsp:txBody>
      <dsp:txXfrm>
        <a:off x="468224" y="2314109"/>
        <a:ext cx="2367009" cy="3118339"/>
      </dsp:txXfrm>
    </dsp:sp>
    <dsp:sp modelId="{B9CF15CA-65A4-4207-9683-6239F9F21969}">
      <dsp:nvSpPr>
        <dsp:cNvPr id="0" name=""/>
        <dsp:cNvSpPr/>
      </dsp:nvSpPr>
      <dsp:spPr>
        <a:xfrm>
          <a:off x="2926312" y="1647330"/>
          <a:ext cx="1545614" cy="1545614"/>
        </a:xfrm>
        <a:prstGeom prst="downArrow">
          <a:avLst>
            <a:gd name="adj1" fmla="val 55000"/>
            <a:gd name="adj2" fmla="val 45000"/>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74075" y="1647330"/>
        <a:ext cx="850088" cy="1163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823A7-DC0F-4079-9F1A-8484DEB7229F}">
      <dsp:nvSpPr>
        <dsp:cNvPr id="0" name=""/>
        <dsp:cNvSpPr/>
      </dsp:nvSpPr>
      <dsp:spPr>
        <a:xfrm>
          <a:off x="774009" y="0"/>
          <a:ext cx="8772110" cy="467946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85E97-7C30-49FE-8D14-86F851E95105}">
      <dsp:nvSpPr>
        <dsp:cNvPr id="0" name=""/>
        <dsp:cNvSpPr/>
      </dsp:nvSpPr>
      <dsp:spPr>
        <a:xfrm>
          <a:off x="60135" y="507684"/>
          <a:ext cx="4566047" cy="36640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Οι νομικές σπουδές εξασφαλίζουν τα απαραίτητα εφόδια στους σπουδαστές προκειμένου να ακολουθήσουν μια σταδιοδρομία σχετική με τη μάχιμη δικηγορία ή να ακολουθήσουν μια εναλλακτική νομική πορεία.</a:t>
          </a:r>
          <a:br>
            <a:rPr lang="el-GR" sz="2400" kern="1200" dirty="0"/>
          </a:br>
          <a:endParaRPr lang="en-US" sz="2400" kern="1200" dirty="0"/>
        </a:p>
      </dsp:txBody>
      <dsp:txXfrm>
        <a:off x="239001" y="686550"/>
        <a:ext cx="4208315" cy="3306365"/>
      </dsp:txXfrm>
    </dsp:sp>
    <dsp:sp modelId="{64D4F419-AD8A-4EB9-85F6-4DDFC7F31C46}">
      <dsp:nvSpPr>
        <dsp:cNvPr id="0" name=""/>
        <dsp:cNvSpPr/>
      </dsp:nvSpPr>
      <dsp:spPr>
        <a:xfrm>
          <a:off x="5075842" y="1035116"/>
          <a:ext cx="5244287" cy="26357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Για να γίνει κάποιος δικηγόρος πρέπει να ολοκληρώσει νομικές σπουδές σε πανεπιστήμια της Κύπρου και του εξωτερικού νοουμένου ότι αυτά είναι αναγνωρισμένα από το Νομικό Συμβούλιο.</a:t>
          </a:r>
          <a:br>
            <a:rPr lang="el-GR" sz="2400" kern="1200" dirty="0"/>
          </a:br>
          <a:endParaRPr lang="en-US" sz="2400" kern="1200" dirty="0"/>
        </a:p>
      </dsp:txBody>
      <dsp:txXfrm>
        <a:off x="5204508" y="1163782"/>
        <a:ext cx="4986955" cy="2378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07BB6-D070-44AA-8641-F54EB380EB4F}">
      <dsp:nvSpPr>
        <dsp:cNvPr id="0" name=""/>
        <dsp:cNvSpPr/>
      </dsp:nvSpPr>
      <dsp:spPr>
        <a:xfrm>
          <a:off x="-416713" y="-355818"/>
          <a:ext cx="6601799" cy="27890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Σε μια δημοκρατία ο δικηγόρος έχει να επιτελέσει το ύψιστο λειτούργημα που συνδέεται με την εφαρμογή των κανόνων του δικαίου. Μαζί με τους δικαστικούς λειτουργούς αποτελεί βασικό παράγοντα για την εύρυθμη λειτουργία και απονομή της δικαιοσύνης.</a:t>
          </a:r>
          <a:endParaRPr lang="en-US" sz="2000" kern="1200" dirty="0"/>
        </a:p>
      </dsp:txBody>
      <dsp:txXfrm>
        <a:off x="-335024" y="-274129"/>
        <a:ext cx="4586034" cy="2625683"/>
      </dsp:txXfrm>
    </dsp:sp>
    <dsp:sp modelId="{87389668-1694-49A7-974E-EC89DE83045C}">
      <dsp:nvSpPr>
        <dsp:cNvPr id="0" name=""/>
        <dsp:cNvSpPr/>
      </dsp:nvSpPr>
      <dsp:spPr>
        <a:xfrm>
          <a:off x="792468" y="2073451"/>
          <a:ext cx="5084364" cy="1158748"/>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Υπερασπίζεται τις ατομικές ελευθερίες και τα δικαιώματα των πολιτών.</a:t>
          </a:r>
          <a:endParaRPr lang="en-US" sz="2000" kern="1200" dirty="0"/>
        </a:p>
      </dsp:txBody>
      <dsp:txXfrm>
        <a:off x="826407" y="2107390"/>
        <a:ext cx="3751487" cy="1090870"/>
      </dsp:txXfrm>
    </dsp:sp>
    <dsp:sp modelId="{A38A66DE-7E6C-4180-AB86-F377EEA86B06}">
      <dsp:nvSpPr>
        <dsp:cNvPr id="0" name=""/>
        <dsp:cNvSpPr/>
      </dsp:nvSpPr>
      <dsp:spPr>
        <a:xfrm>
          <a:off x="416713" y="3226385"/>
          <a:ext cx="6723358" cy="182788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Υπερασπίζεται τη ζωή, την αξιοπρέπεια του εντολέα του σε οποιοδήποτε δικαστήριο ή αρχή. </a:t>
          </a:r>
          <a:endParaRPr lang="en-US" sz="2400" kern="1200" dirty="0"/>
        </a:p>
      </dsp:txBody>
      <dsp:txXfrm>
        <a:off x="470250" y="3279922"/>
        <a:ext cx="4951904" cy="1720814"/>
      </dsp:txXfrm>
    </dsp:sp>
    <dsp:sp modelId="{87D17B6A-7F4F-4520-A0DF-6D4E26C94569}">
      <dsp:nvSpPr>
        <dsp:cNvPr id="0" name=""/>
        <dsp:cNvSpPr/>
      </dsp:nvSpPr>
      <dsp:spPr>
        <a:xfrm>
          <a:off x="1009444" y="4853596"/>
          <a:ext cx="5378686" cy="136578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Συμβουλεύει και υπερασπίζεται τον εντολέα του σε εύλογο χρόνο, ευσυνείδητα και με επιμέλεια.</a:t>
          </a:r>
          <a:endParaRPr lang="en-US" sz="2100" kern="1200" dirty="0"/>
        </a:p>
      </dsp:txBody>
      <dsp:txXfrm>
        <a:off x="1049447" y="4893599"/>
        <a:ext cx="3960453" cy="1285781"/>
      </dsp:txXfrm>
    </dsp:sp>
    <dsp:sp modelId="{02C15176-9B01-4E86-BD01-E1E244547BE5}">
      <dsp:nvSpPr>
        <dsp:cNvPr id="0" name=""/>
        <dsp:cNvSpPr/>
      </dsp:nvSpPr>
      <dsp:spPr>
        <a:xfrm>
          <a:off x="4685767" y="1401887"/>
          <a:ext cx="887762" cy="88776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85513" y="1401887"/>
        <a:ext cx="488270" cy="668041"/>
      </dsp:txXfrm>
    </dsp:sp>
    <dsp:sp modelId="{CEA0B17E-3D38-4813-99E6-9662F2810F6A}">
      <dsp:nvSpPr>
        <dsp:cNvPr id="0" name=""/>
        <dsp:cNvSpPr/>
      </dsp:nvSpPr>
      <dsp:spPr>
        <a:xfrm>
          <a:off x="5136232" y="3016000"/>
          <a:ext cx="887762" cy="887762"/>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35978" y="3016000"/>
        <a:ext cx="488270" cy="668041"/>
      </dsp:txXfrm>
    </dsp:sp>
    <dsp:sp modelId="{8DB7F9C8-0446-4BB9-8948-E580CFA05B96}">
      <dsp:nvSpPr>
        <dsp:cNvPr id="0" name=""/>
        <dsp:cNvSpPr/>
      </dsp:nvSpPr>
      <dsp:spPr>
        <a:xfrm>
          <a:off x="5579973" y="4630113"/>
          <a:ext cx="887762" cy="887762"/>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79719" y="4630113"/>
        <a:ext cx="488270" cy="668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9A8C5-AF53-4C5E-B422-3EF89F9FEBCE}">
      <dsp:nvSpPr>
        <dsp:cNvPr id="0" name=""/>
        <dsp:cNvSpPr/>
      </dsp:nvSpPr>
      <dsp:spPr>
        <a:xfrm>
          <a:off x="678424" y="0"/>
          <a:ext cx="2620174" cy="1921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0" kern="1200" dirty="0">
              <a:latin typeface="+mn-lt"/>
            </a:rPr>
            <a:t>Το νομικό επάγγελμα στην Κύπρο </a:t>
          </a:r>
          <a:r>
            <a:rPr lang="el-GR" sz="2000" b="0" kern="1200" dirty="0" err="1">
              <a:latin typeface="+mn-lt"/>
            </a:rPr>
            <a:t>διέπεται</a:t>
          </a:r>
          <a:r>
            <a:rPr lang="el-GR" sz="2000" b="0" kern="1200" dirty="0">
              <a:latin typeface="+mn-lt"/>
            </a:rPr>
            <a:t> από το Κεφάλαιο 2 του Περί Δικηγόρων Νόμου.</a:t>
          </a:r>
          <a:endParaRPr lang="en-US" sz="2000" b="0" kern="1200" dirty="0">
            <a:latin typeface="+mn-lt"/>
          </a:endParaRPr>
        </a:p>
      </dsp:txBody>
      <dsp:txXfrm>
        <a:off x="678424" y="0"/>
        <a:ext cx="2620174" cy="1921718"/>
      </dsp:txXfrm>
    </dsp:sp>
    <dsp:sp modelId="{DE8444C3-1D8A-480F-83F3-445258778D65}">
      <dsp:nvSpPr>
        <dsp:cNvPr id="0" name=""/>
        <dsp:cNvSpPr/>
      </dsp:nvSpPr>
      <dsp:spPr>
        <a:xfrm>
          <a:off x="3436575" y="2218"/>
          <a:ext cx="2785511" cy="1917280"/>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Μόνο εξουσιοδοτημένα μέλη του ΠΔΣ μπορούν να ασκούν τη δικηγορία στην Κύπρο.</a:t>
          </a:r>
          <a:endParaRPr lang="en-US" sz="2000" kern="1200" dirty="0"/>
        </a:p>
      </dsp:txBody>
      <dsp:txXfrm>
        <a:off x="3436575" y="2218"/>
        <a:ext cx="2785511" cy="1917280"/>
      </dsp:txXfrm>
    </dsp:sp>
    <dsp:sp modelId="{4468C9C7-01EA-4631-AC0B-04EB6F78F923}">
      <dsp:nvSpPr>
        <dsp:cNvPr id="0" name=""/>
        <dsp:cNvSpPr/>
      </dsp:nvSpPr>
      <dsp:spPr>
        <a:xfrm>
          <a:off x="356580" y="2059694"/>
          <a:ext cx="2537140" cy="347644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Για να εγγραφεί κάποιος ως ασκούμενος δικηγόρος θα πρέπει να κατέχει αναγνωρισμένο πτυχίο Νομικής. Η άσκηση έχει διάρκεια 12 μήνες και μπορεί να γίνει σε δικηγορικό γραφείο ή στη Νομική Υπηρεσία. </a:t>
          </a:r>
          <a:endParaRPr lang="en-US" sz="2000" kern="1200" dirty="0"/>
        </a:p>
      </dsp:txBody>
      <dsp:txXfrm>
        <a:off x="356580" y="2059694"/>
        <a:ext cx="2537140" cy="3476446"/>
      </dsp:txXfrm>
    </dsp:sp>
    <dsp:sp modelId="{42D22666-578E-4319-A165-7405B6F6E01A}">
      <dsp:nvSpPr>
        <dsp:cNvPr id="0" name=""/>
        <dsp:cNvSpPr/>
      </dsp:nvSpPr>
      <dsp:spPr>
        <a:xfrm>
          <a:off x="3031697" y="2196465"/>
          <a:ext cx="1711143" cy="3202904"/>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Στη συνέχεια παρακάθεται στις εξετάσεις του Νομικού Συμβουλίου.  </a:t>
          </a:r>
          <a:endParaRPr lang="en-US" sz="2000" kern="1200" dirty="0"/>
        </a:p>
      </dsp:txBody>
      <dsp:txXfrm>
        <a:off x="3031697" y="2196465"/>
        <a:ext cx="1711143" cy="3202904"/>
      </dsp:txXfrm>
    </dsp:sp>
    <dsp:sp modelId="{F6A4D31C-88C4-4E70-BCC4-265EC7960D41}">
      <dsp:nvSpPr>
        <dsp:cNvPr id="0" name=""/>
        <dsp:cNvSpPr/>
      </dsp:nvSpPr>
      <dsp:spPr>
        <a:xfrm>
          <a:off x="4788276" y="2245623"/>
          <a:ext cx="1663114" cy="310639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Αφού επιτύχει στις εξετάσεις, μπορεί να εγγραφεί ως δικηγόρος και να ασκήσει δικηγορία.</a:t>
          </a:r>
          <a:endParaRPr lang="en-US" sz="2000" kern="1200" dirty="0"/>
        </a:p>
      </dsp:txBody>
      <dsp:txXfrm>
        <a:off x="4788276" y="2245623"/>
        <a:ext cx="1663114" cy="3106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F79C2-610A-4238-AEE0-2B45F0A3E174}">
      <dsp:nvSpPr>
        <dsp:cNvPr id="0" name=""/>
        <dsp:cNvSpPr/>
      </dsp:nvSpPr>
      <dsp:spPr>
        <a:xfrm>
          <a:off x="0" y="255244"/>
          <a:ext cx="7767404" cy="164736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Ο </a:t>
          </a:r>
          <a:r>
            <a:rPr lang="el-GR" sz="2400" kern="1200" dirty="0" err="1"/>
            <a:t>Παγκύπριος</a:t>
          </a:r>
          <a:r>
            <a:rPr lang="el-GR" sz="2400" kern="1200" dirty="0"/>
            <a:t> Δικηγορικός Σύλλογος είναι το επαγγελματικό σώμα των δικηγόρων με περισσότερα από 4,500 μέλη. </a:t>
          </a:r>
          <a:endParaRPr lang="en-US" sz="2400" kern="1200" dirty="0"/>
        </a:p>
      </dsp:txBody>
      <dsp:txXfrm>
        <a:off x="80418" y="335662"/>
        <a:ext cx="7606568" cy="1486532"/>
      </dsp:txXfrm>
    </dsp:sp>
    <dsp:sp modelId="{8A6DF50F-52A1-4039-927E-DB6435F64A51}">
      <dsp:nvSpPr>
        <dsp:cNvPr id="0" name=""/>
        <dsp:cNvSpPr/>
      </dsp:nvSpPr>
      <dsp:spPr>
        <a:xfrm>
          <a:off x="0" y="1702092"/>
          <a:ext cx="7767404" cy="1346747"/>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Ρυθμίζει την πρακτική του νομικού επαγγέλματος στην Κύπρο.</a:t>
          </a:r>
          <a:endParaRPr lang="en-US" sz="2400" kern="1200" dirty="0"/>
        </a:p>
      </dsp:txBody>
      <dsp:txXfrm>
        <a:off x="65743" y="1767835"/>
        <a:ext cx="7635918" cy="1215261"/>
      </dsp:txXfrm>
    </dsp:sp>
    <dsp:sp modelId="{ACD059D3-8BCE-45A7-AF2A-C00E3855CCEC}">
      <dsp:nvSpPr>
        <dsp:cNvPr id="0" name=""/>
        <dsp:cNvSpPr/>
      </dsp:nvSpPr>
      <dsp:spPr>
        <a:xfrm>
          <a:off x="29692" y="3008154"/>
          <a:ext cx="7708019" cy="127633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Κάθε μέλος που ασκεί το δικηγορικό επάγγελμα στην Κύπρο πρέπει να ακολουθεί τους Κώδικες Δεοντολογίας. </a:t>
          </a:r>
          <a:endParaRPr lang="en-US" sz="2400" kern="1200" dirty="0"/>
        </a:p>
      </dsp:txBody>
      <dsp:txXfrm>
        <a:off x="91998" y="3070460"/>
        <a:ext cx="7583407" cy="1151727"/>
      </dsp:txXfrm>
    </dsp:sp>
    <dsp:sp modelId="{30D8C053-276C-4EAB-B87F-F3E2AE644D51}">
      <dsp:nvSpPr>
        <dsp:cNvPr id="0" name=""/>
        <dsp:cNvSpPr/>
      </dsp:nvSpPr>
      <dsp:spPr>
        <a:xfrm>
          <a:off x="0" y="4291130"/>
          <a:ext cx="7767404" cy="1260811"/>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Υπάρχουν οι τοπικοί Δικηγορικοί Σύλλογοι, μέλη των οποίων είναι όλοι οι δικηγόροι που ασκούν το επάγγελμα σε κάθε επαρχία.  Ένας δικηγόρος στην Κύπρο είναι μέλος του ΠΔΣ και του τοπικού δικηγορικού συλλόγου.</a:t>
          </a:r>
          <a:endParaRPr lang="en-US" sz="2400" kern="1200" dirty="0"/>
        </a:p>
      </dsp:txBody>
      <dsp:txXfrm>
        <a:off x="61548" y="4352678"/>
        <a:ext cx="7644308" cy="1137715"/>
      </dsp:txXfrm>
    </dsp:sp>
    <dsp:sp modelId="{B9E6AEA1-87E4-4A14-95CD-4073BDD49D44}">
      <dsp:nvSpPr>
        <dsp:cNvPr id="0" name=""/>
        <dsp:cNvSpPr/>
      </dsp:nvSpPr>
      <dsp:spPr>
        <a:xfrm>
          <a:off x="0" y="5559344"/>
          <a:ext cx="7767404" cy="887587"/>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Τοπικοί Δικηγορικοί Σύλλογοι: Λευκωσίας, Λεμεσού, Λάρνακας, Πάφου, Αμμοχώστου, Πάφου, Κερύνειας</a:t>
          </a:r>
          <a:endParaRPr lang="en-US" sz="2400" kern="1200" dirty="0"/>
        </a:p>
      </dsp:txBody>
      <dsp:txXfrm>
        <a:off x="43328" y="5602672"/>
        <a:ext cx="7680748" cy="800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0C96F-1A08-4DFE-B05F-C82B659BC6DC}">
      <dsp:nvSpPr>
        <dsp:cNvPr id="0" name=""/>
        <dsp:cNvSpPr/>
      </dsp:nvSpPr>
      <dsp:spPr>
        <a:xfrm>
          <a:off x="8880" y="1145453"/>
          <a:ext cx="1361783" cy="37304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err="1"/>
            <a:t>εμφάνιση</a:t>
          </a:r>
          <a:r>
            <a:rPr lang="en-US" sz="2000" b="1" kern="1200" dirty="0"/>
            <a:t> </a:t>
          </a:r>
          <a:r>
            <a:rPr lang="en-US" sz="2000" b="1" kern="1200" dirty="0" err="1"/>
            <a:t>ενώ</a:t>
          </a:r>
          <a:r>
            <a:rPr lang="en-US" sz="2000" b="1" kern="1200" dirty="0"/>
            <a:t>πιον οποιουδήποτε Δικαστηρίου για διεξαγωγή διαδικασίας εκ μέρους του εντολέα του </a:t>
          </a:r>
          <a:br>
            <a:rPr lang="en-US" sz="2000" b="1" kern="1200" dirty="0"/>
          </a:br>
          <a:endParaRPr lang="en-US" sz="2000" kern="1200" dirty="0"/>
        </a:p>
      </dsp:txBody>
      <dsp:txXfrm>
        <a:off x="8880" y="1145453"/>
        <a:ext cx="1361783" cy="3730473"/>
      </dsp:txXfrm>
    </dsp:sp>
    <dsp:sp modelId="{43E976ED-E79F-4771-9FD6-A41795064DB8}">
      <dsp:nvSpPr>
        <dsp:cNvPr id="0" name=""/>
        <dsp:cNvSpPr/>
      </dsp:nvSpPr>
      <dsp:spPr>
        <a:xfrm>
          <a:off x="1384591" y="2889190"/>
          <a:ext cx="136965"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221A8-40A2-4ABA-9183-B9E7CBEB60B6}">
      <dsp:nvSpPr>
        <dsp:cNvPr id="0" name=""/>
        <dsp:cNvSpPr/>
      </dsp:nvSpPr>
      <dsp:spPr>
        <a:xfrm>
          <a:off x="1535485" y="1954424"/>
          <a:ext cx="1839445" cy="2112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err="1"/>
            <a:t>εγγρ</a:t>
          </a:r>
          <a:r>
            <a:rPr lang="en-US" sz="2000" b="1" kern="1200" dirty="0"/>
            <a:t>αφή εμπορικών σημάτων και διπλωμάτων ευρεσιτεχνίας </a:t>
          </a:r>
          <a:br>
            <a:rPr lang="en-US" sz="2000" b="1" kern="1200" dirty="0"/>
          </a:br>
          <a:endParaRPr lang="en-US" sz="2000" kern="1200" dirty="0"/>
        </a:p>
      </dsp:txBody>
      <dsp:txXfrm>
        <a:off x="1535485" y="1954424"/>
        <a:ext cx="1839445" cy="2112532"/>
      </dsp:txXfrm>
    </dsp:sp>
    <dsp:sp modelId="{C6AE1B31-E216-468D-A238-DCA573E0383A}">
      <dsp:nvSpPr>
        <dsp:cNvPr id="0" name=""/>
        <dsp:cNvSpPr/>
      </dsp:nvSpPr>
      <dsp:spPr>
        <a:xfrm>
          <a:off x="3388858" y="2889190"/>
          <a:ext cx="136965"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B502C-8501-4D95-A0C6-88632A5F3842}">
      <dsp:nvSpPr>
        <dsp:cNvPr id="0" name=""/>
        <dsp:cNvSpPr/>
      </dsp:nvSpPr>
      <dsp:spPr>
        <a:xfrm>
          <a:off x="3539751" y="211455"/>
          <a:ext cx="2060105" cy="55984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err="1"/>
            <a:t>σύντ</a:t>
          </a:r>
          <a:r>
            <a:rPr lang="en-US" sz="2000" b="1" kern="1200" dirty="0"/>
            <a:t>αξη, αναθεώρηση, τροποποίηση οποιουδήποτε ιδρυτικού εγγράφου ή καταστατικού εταιρείας κάθε μορφής και οποιουδήποτε εγγράφου που σχετίζεται με τη σύσταση, εγγραφή, αναδιοργάνωση ή διάλυση οποιασδήποτε εταιρείας</a:t>
          </a:r>
          <a:br>
            <a:rPr lang="en-US" sz="2000" b="1" kern="1200" dirty="0"/>
          </a:br>
          <a:endParaRPr lang="en-US" sz="2000" kern="1200" dirty="0"/>
        </a:p>
      </dsp:txBody>
      <dsp:txXfrm>
        <a:off x="3539751" y="211455"/>
        <a:ext cx="2060105" cy="5598470"/>
      </dsp:txXfrm>
    </dsp:sp>
    <dsp:sp modelId="{4DD12C26-E39F-4213-84FE-932D39DE6716}">
      <dsp:nvSpPr>
        <dsp:cNvPr id="0" name=""/>
        <dsp:cNvSpPr/>
      </dsp:nvSpPr>
      <dsp:spPr>
        <a:xfrm>
          <a:off x="5613785" y="2889190"/>
          <a:ext cx="136965"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0E40D-1FED-4202-87FD-00698E43FDF0}">
      <dsp:nvSpPr>
        <dsp:cNvPr id="0" name=""/>
        <dsp:cNvSpPr/>
      </dsp:nvSpPr>
      <dsp:spPr>
        <a:xfrm>
          <a:off x="5764679" y="521108"/>
          <a:ext cx="1265176" cy="49791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err="1"/>
            <a:t>νηολόγηση</a:t>
          </a:r>
          <a:r>
            <a:rPr lang="en-US" sz="2000" b="1" kern="1200" dirty="0"/>
            <a:t> π</a:t>
          </a:r>
          <a:r>
            <a:rPr lang="en-US" sz="2000" b="1" kern="1200" dirty="0" err="1"/>
            <a:t>λοίων</a:t>
          </a:r>
          <a:r>
            <a:rPr lang="en-US" sz="2000" b="1" kern="1200" dirty="0"/>
            <a:t> και </a:t>
          </a:r>
          <a:r>
            <a:rPr lang="en-US" sz="2000" b="1" kern="1200" dirty="0" err="1"/>
            <a:t>σύντ</a:t>
          </a:r>
          <a:r>
            <a:rPr lang="en-US" sz="2000" b="1" kern="1200" dirty="0"/>
            <a:t>αξη κάθε εγγράφου πoυ αναφέρεται σε οποιοδήποτε δικαίωμα επί πλοίου</a:t>
          </a:r>
          <a:br>
            <a:rPr lang="en-US" sz="2000" b="1" kern="1200" dirty="0"/>
          </a:br>
          <a:endParaRPr lang="en-US" sz="2000" kern="1200" dirty="0"/>
        </a:p>
      </dsp:txBody>
      <dsp:txXfrm>
        <a:off x="5764679" y="521108"/>
        <a:ext cx="1265176" cy="4979164"/>
      </dsp:txXfrm>
    </dsp:sp>
    <dsp:sp modelId="{6696DFE0-1CF8-4EA9-941F-D14EC787F8AF}">
      <dsp:nvSpPr>
        <dsp:cNvPr id="0" name=""/>
        <dsp:cNvSpPr/>
      </dsp:nvSpPr>
      <dsp:spPr>
        <a:xfrm>
          <a:off x="7043783" y="2889190"/>
          <a:ext cx="136965"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58782-F66A-4B49-B99F-F6BE32D21CDB}">
      <dsp:nvSpPr>
        <dsp:cNvPr id="0" name=""/>
        <dsp:cNvSpPr/>
      </dsp:nvSpPr>
      <dsp:spPr>
        <a:xfrm>
          <a:off x="7194677" y="1827529"/>
          <a:ext cx="1812070" cy="2366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επ</a:t>
          </a:r>
          <a:r>
            <a:rPr lang="en-US" sz="2000" b="1" kern="1200" dirty="0" err="1"/>
            <a:t>ικύρωση</a:t>
          </a:r>
          <a:r>
            <a:rPr lang="en-US" sz="2000" b="1" kern="1200" dirty="0"/>
            <a:t> α</a:t>
          </a:r>
          <a:r>
            <a:rPr lang="en-US" sz="2000" b="1" kern="1200" dirty="0" err="1"/>
            <a:t>ντίγρ</a:t>
          </a:r>
          <a:r>
            <a:rPr lang="en-US" sz="2000" b="1" kern="1200" dirty="0"/>
            <a:t>αφων διαφόρων εγγράφων</a:t>
          </a:r>
          <a:br>
            <a:rPr lang="en-US" sz="2000" b="1" kern="1200" dirty="0"/>
          </a:br>
          <a:endParaRPr lang="en-US" sz="2000" kern="1200" dirty="0"/>
        </a:p>
      </dsp:txBody>
      <dsp:txXfrm>
        <a:off x="7194677" y="1827529"/>
        <a:ext cx="1812070" cy="2366321"/>
      </dsp:txXfrm>
    </dsp:sp>
    <dsp:sp modelId="{044B177C-69AD-40C4-B337-4DC923C37DB2}">
      <dsp:nvSpPr>
        <dsp:cNvPr id="0" name=""/>
        <dsp:cNvSpPr/>
      </dsp:nvSpPr>
      <dsp:spPr>
        <a:xfrm>
          <a:off x="9020675" y="2889190"/>
          <a:ext cx="136965"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C2599-D369-49B1-8A30-FD36F1B4F203}">
      <dsp:nvSpPr>
        <dsp:cNvPr id="0" name=""/>
        <dsp:cNvSpPr/>
      </dsp:nvSpPr>
      <dsp:spPr>
        <a:xfrm>
          <a:off x="9171569" y="1497010"/>
          <a:ext cx="1440045" cy="3027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err="1"/>
            <a:t>δι</a:t>
          </a:r>
          <a:r>
            <a:rPr lang="en-US" sz="2000" b="1" kern="1200" dirty="0"/>
            <a:t>ασφάλιση της νομικής προστασίας των πολιτών, των οργανώσεων, του κράτους </a:t>
          </a:r>
          <a:endParaRPr lang="en-US" sz="2000" kern="1200" dirty="0"/>
        </a:p>
      </dsp:txBody>
      <dsp:txXfrm>
        <a:off x="9171569" y="1497010"/>
        <a:ext cx="1440045" cy="3027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C50C2-09CF-44FD-B17A-268DB1923BF0}">
      <dsp:nvSpPr>
        <dsp:cNvPr id="0" name=""/>
        <dsp:cNvSpPr/>
      </dsp:nvSpPr>
      <dsp:spPr>
        <a:xfrm>
          <a:off x="234344" y="2"/>
          <a:ext cx="2742704" cy="18273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Ο δικηγόρος μελετά και διεκπεραιώνει τις υποθέσεις που έχει αναλάβει. </a:t>
          </a:r>
          <a:endParaRPr lang="en-US" sz="2400" kern="1200" dirty="0"/>
        </a:p>
      </dsp:txBody>
      <dsp:txXfrm>
        <a:off x="234344" y="2"/>
        <a:ext cx="2742704" cy="1827320"/>
      </dsp:txXfrm>
    </dsp:sp>
    <dsp:sp modelId="{9E2CF60B-19BA-4F3E-9301-3838D473923F}">
      <dsp:nvSpPr>
        <dsp:cNvPr id="0" name=""/>
        <dsp:cNvSpPr/>
      </dsp:nvSpPr>
      <dsp:spPr>
        <a:xfrm>
          <a:off x="3178117" y="120010"/>
          <a:ext cx="4368992" cy="15873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Συλλέγει όλες τις πληροφορίες που αφορούν την υπόθεση, διατυπώνει επιχειρήματα για την υπεράσπιση του πελάτη του </a:t>
          </a:r>
          <a:endParaRPr lang="en-US" sz="2400" kern="1200" dirty="0"/>
        </a:p>
      </dsp:txBody>
      <dsp:txXfrm>
        <a:off x="3178117" y="120010"/>
        <a:ext cx="4368992" cy="1587304"/>
      </dsp:txXfrm>
    </dsp:sp>
    <dsp:sp modelId="{9C9F0B1C-5F85-4654-A7F1-D9EBEAA4F60E}">
      <dsp:nvSpPr>
        <dsp:cNvPr id="0" name=""/>
        <dsp:cNvSpPr/>
      </dsp:nvSpPr>
      <dsp:spPr>
        <a:xfrm>
          <a:off x="7748178" y="726"/>
          <a:ext cx="2727222" cy="18258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Κατά τη διάρκεια της δίκης εκθέτει τα γεγονότα με στρατηγική και επιχειρηματολογία.</a:t>
          </a:r>
          <a:endParaRPr lang="en-US" sz="2400" kern="1200" dirty="0"/>
        </a:p>
      </dsp:txBody>
      <dsp:txXfrm>
        <a:off x="7748178" y="726"/>
        <a:ext cx="2727222" cy="1825873"/>
      </dsp:txXfrm>
    </dsp:sp>
    <dsp:sp modelId="{5C295B58-D449-4E7F-85A1-7DE21450921E}">
      <dsp:nvSpPr>
        <dsp:cNvPr id="0" name=""/>
        <dsp:cNvSpPr/>
      </dsp:nvSpPr>
      <dsp:spPr>
        <a:xfrm>
          <a:off x="571506" y="2376835"/>
          <a:ext cx="2289233" cy="18091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Συντάσσει νομικά έγγραφα όπως διαθήκες, μισθώσεις, υποθήκες κ.ά. </a:t>
          </a:r>
          <a:endParaRPr lang="en-US" sz="2400" kern="1200" dirty="0"/>
        </a:p>
      </dsp:txBody>
      <dsp:txXfrm>
        <a:off x="571506" y="2376835"/>
        <a:ext cx="2289233" cy="1809152"/>
      </dsp:txXfrm>
    </dsp:sp>
    <dsp:sp modelId="{D1F3AC04-0E8C-4AC7-A134-CDAD1915CD11}">
      <dsp:nvSpPr>
        <dsp:cNvPr id="0" name=""/>
        <dsp:cNvSpPr/>
      </dsp:nvSpPr>
      <dsp:spPr>
        <a:xfrm>
          <a:off x="3061809" y="2139020"/>
          <a:ext cx="3443852" cy="22847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Γνωματεύει και παρέχει νομικές συμβουλές σε φυσικά πρόσωπα, επιχειρήσεις και οργανισμούς.</a:t>
          </a:r>
          <a:endParaRPr lang="en-US" sz="2400" kern="1200" dirty="0"/>
        </a:p>
      </dsp:txBody>
      <dsp:txXfrm>
        <a:off x="3061809" y="2139020"/>
        <a:ext cx="3443852" cy="2284781"/>
      </dsp:txXfrm>
    </dsp:sp>
    <dsp:sp modelId="{628CDD80-F498-45FF-BE9F-3FE8BA272EB1}">
      <dsp:nvSpPr>
        <dsp:cNvPr id="0" name=""/>
        <dsp:cNvSpPr/>
      </dsp:nvSpPr>
      <dsp:spPr>
        <a:xfrm>
          <a:off x="6706731" y="2028392"/>
          <a:ext cx="3431507" cy="25060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Αναλαμβάνει την παροχή νομικών συμβουλών σε φυσικά πρόσωπα, επιχειρήσεις και οργανισμούς του δημοσίου ή του ιδιωτικού τομέα.</a:t>
          </a:r>
          <a:endParaRPr lang="en-US" sz="2400" kern="1200" dirty="0"/>
        </a:p>
      </dsp:txBody>
      <dsp:txXfrm>
        <a:off x="6706731" y="2028392"/>
        <a:ext cx="3431507" cy="25060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36A8E-2C0F-432F-A37D-345AB60B0E78}">
      <dsp:nvSpPr>
        <dsp:cNvPr id="0" name=""/>
        <dsp:cNvSpPr/>
      </dsp:nvSpPr>
      <dsp:spPr>
        <a:xfrm>
          <a:off x="0" y="10820"/>
          <a:ext cx="7796377" cy="636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Λογική /αναλυτική σκέψη </a:t>
          </a:r>
          <a:endParaRPr lang="en-US" sz="2400" b="1" kern="1200" dirty="0"/>
        </a:p>
      </dsp:txBody>
      <dsp:txXfrm>
        <a:off x="31070" y="41890"/>
        <a:ext cx="7734237" cy="574340"/>
      </dsp:txXfrm>
    </dsp:sp>
    <dsp:sp modelId="{E1ACCCC1-FF16-4BBD-85E4-4115CE9A3EA0}">
      <dsp:nvSpPr>
        <dsp:cNvPr id="0" name=""/>
        <dsp:cNvSpPr/>
      </dsp:nvSpPr>
      <dsp:spPr>
        <a:xfrm>
          <a:off x="0" y="745220"/>
          <a:ext cx="7796377" cy="636480"/>
        </a:xfrm>
        <a:prstGeom prst="round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ανάπτυξη της συγκέντρωσης και</a:t>
          </a:r>
          <a:r>
            <a:rPr lang="en-GB" sz="2400" b="1" kern="1200" dirty="0"/>
            <a:t> </a:t>
          </a:r>
          <a:r>
            <a:rPr lang="el-GR" sz="2400" b="1" kern="1200" dirty="0"/>
            <a:t>της προσοχής </a:t>
          </a:r>
          <a:endParaRPr lang="en-US" sz="2400" b="1" kern="1200" dirty="0"/>
        </a:p>
      </dsp:txBody>
      <dsp:txXfrm>
        <a:off x="31070" y="776290"/>
        <a:ext cx="7734237" cy="574340"/>
      </dsp:txXfrm>
    </dsp:sp>
    <dsp:sp modelId="{5F9695EC-52FA-425C-AC8E-45AFBA11420A}">
      <dsp:nvSpPr>
        <dsp:cNvPr id="0" name=""/>
        <dsp:cNvSpPr/>
      </dsp:nvSpPr>
      <dsp:spPr>
        <a:xfrm>
          <a:off x="0" y="1479620"/>
          <a:ext cx="7796377" cy="63648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εκφραστική δεινότητα /λεκτικός πλούτος</a:t>
          </a:r>
          <a:endParaRPr lang="en-US" sz="2400" b="1" kern="1200" dirty="0"/>
        </a:p>
      </dsp:txBody>
      <dsp:txXfrm>
        <a:off x="31070" y="1510690"/>
        <a:ext cx="7734237" cy="574340"/>
      </dsp:txXfrm>
    </dsp:sp>
    <dsp:sp modelId="{CA023B59-58DA-48B9-AD6E-C81883FB1604}">
      <dsp:nvSpPr>
        <dsp:cNvPr id="0" name=""/>
        <dsp:cNvSpPr/>
      </dsp:nvSpPr>
      <dsp:spPr>
        <a:xfrm>
          <a:off x="0" y="2214020"/>
          <a:ext cx="7796377" cy="636480"/>
        </a:xfrm>
        <a:prstGeom prst="round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ικανότητα της πειθούς</a:t>
          </a:r>
          <a:endParaRPr lang="en-US" sz="2400" b="1" kern="1200" dirty="0"/>
        </a:p>
      </dsp:txBody>
      <dsp:txXfrm>
        <a:off x="31070" y="2245090"/>
        <a:ext cx="7734237" cy="574340"/>
      </dsp:txXfrm>
    </dsp:sp>
    <dsp:sp modelId="{E1CF3E48-AC9A-4D24-AD86-F10BAFCB7EF1}">
      <dsp:nvSpPr>
        <dsp:cNvPr id="0" name=""/>
        <dsp:cNvSpPr/>
      </dsp:nvSpPr>
      <dsp:spPr>
        <a:xfrm>
          <a:off x="0" y="2948420"/>
          <a:ext cx="7796377" cy="63648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δεξιότητες επικοινωνίας</a:t>
          </a:r>
          <a:endParaRPr lang="en-US" sz="2400" b="1" kern="1200" dirty="0"/>
        </a:p>
      </dsp:txBody>
      <dsp:txXfrm>
        <a:off x="31070" y="2979490"/>
        <a:ext cx="7734237" cy="574340"/>
      </dsp:txXfrm>
    </dsp:sp>
    <dsp:sp modelId="{984ACAA9-1D17-4EFD-B00F-EEEB053A08C2}">
      <dsp:nvSpPr>
        <dsp:cNvPr id="0" name=""/>
        <dsp:cNvSpPr/>
      </dsp:nvSpPr>
      <dsp:spPr>
        <a:xfrm>
          <a:off x="0" y="3682820"/>
          <a:ext cx="7796377" cy="636480"/>
        </a:xfrm>
        <a:prstGeom prst="round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γνώση σε διάφορους τομείς της επιστήμης - πολυμάθεια</a:t>
          </a:r>
          <a:endParaRPr lang="en-US" sz="2400" b="1" kern="1200" dirty="0"/>
        </a:p>
      </dsp:txBody>
      <dsp:txXfrm>
        <a:off x="31070" y="3713890"/>
        <a:ext cx="7734237" cy="574340"/>
      </dsp:txXfrm>
    </dsp:sp>
    <dsp:sp modelId="{D0BF7D2C-983E-4D58-A5A4-E6517023BAAE}">
      <dsp:nvSpPr>
        <dsp:cNvPr id="0" name=""/>
        <dsp:cNvSpPr/>
      </dsp:nvSpPr>
      <dsp:spPr>
        <a:xfrm>
          <a:off x="0" y="4417220"/>
          <a:ext cx="7796377" cy="63648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γρήγορη αντίληψη </a:t>
          </a:r>
          <a:endParaRPr lang="en-US" sz="2400" b="1" kern="1200" dirty="0"/>
        </a:p>
      </dsp:txBody>
      <dsp:txXfrm>
        <a:off x="31070" y="4448290"/>
        <a:ext cx="7734237" cy="574340"/>
      </dsp:txXfrm>
    </dsp:sp>
    <dsp:sp modelId="{D377ED27-5097-4D30-BF7D-682468EAE2A0}">
      <dsp:nvSpPr>
        <dsp:cNvPr id="0" name=""/>
        <dsp:cNvSpPr/>
      </dsp:nvSpPr>
      <dsp:spPr>
        <a:xfrm>
          <a:off x="0" y="5151620"/>
          <a:ext cx="7796377" cy="636480"/>
        </a:xfrm>
        <a:prstGeom prst="round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ικανότητα διαπραγμάτευσης</a:t>
          </a:r>
          <a:endParaRPr lang="en-US" sz="2400" b="1" kern="1200" dirty="0"/>
        </a:p>
      </dsp:txBody>
      <dsp:txXfrm>
        <a:off x="31070" y="5182690"/>
        <a:ext cx="7734237" cy="574340"/>
      </dsp:txXfrm>
    </dsp:sp>
    <dsp:sp modelId="{84413D2C-A887-4CC3-9253-395676397B2E}">
      <dsp:nvSpPr>
        <dsp:cNvPr id="0" name=""/>
        <dsp:cNvSpPr/>
      </dsp:nvSpPr>
      <dsp:spPr>
        <a:xfrm>
          <a:off x="0" y="5886020"/>
          <a:ext cx="7796377" cy="6364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οργάνωση – αξιοποίηση τεχνολογίας</a:t>
          </a:r>
          <a:endParaRPr lang="en-US" sz="2400" b="1" kern="1200" dirty="0"/>
        </a:p>
      </dsp:txBody>
      <dsp:txXfrm>
        <a:off x="31070" y="5917090"/>
        <a:ext cx="7734237" cy="574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B83E-D7A8-4947-889A-317FD90C1263}">
      <dsp:nvSpPr>
        <dsp:cNvPr id="0" name=""/>
        <dsp:cNvSpPr/>
      </dsp:nvSpPr>
      <dsp:spPr>
        <a:xfrm>
          <a:off x="0" y="3660"/>
          <a:ext cx="7690350" cy="47988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εργασία εντός χρονοδιαγραμμάτων</a:t>
          </a:r>
          <a:endParaRPr lang="en-US" sz="2400" b="1" kern="1200" dirty="0"/>
        </a:p>
      </dsp:txBody>
      <dsp:txXfrm>
        <a:off x="23426" y="27086"/>
        <a:ext cx="7643498" cy="433030"/>
      </dsp:txXfrm>
    </dsp:sp>
    <dsp:sp modelId="{99F18764-EBD4-4F11-99C8-A99525B5B024}">
      <dsp:nvSpPr>
        <dsp:cNvPr id="0" name=""/>
        <dsp:cNvSpPr/>
      </dsp:nvSpPr>
      <dsp:spPr>
        <a:xfrm>
          <a:off x="0" y="495356"/>
          <a:ext cx="7690350" cy="479882"/>
        </a:xfrm>
        <a:prstGeom prst="roundRect">
          <a:avLst/>
        </a:prstGeom>
        <a:gradFill rotWithShape="0">
          <a:gsLst>
            <a:gs pos="0">
              <a:schemeClr val="accent5">
                <a:hueOff val="-563212"/>
                <a:satOff val="-1452"/>
                <a:lumOff val="-980"/>
                <a:alphaOff val="0"/>
                <a:satMod val="103000"/>
                <a:lumMod val="102000"/>
                <a:tint val="94000"/>
              </a:schemeClr>
            </a:gs>
            <a:gs pos="50000">
              <a:schemeClr val="accent5">
                <a:hueOff val="-563212"/>
                <a:satOff val="-1452"/>
                <a:lumOff val="-980"/>
                <a:alphaOff val="0"/>
                <a:satMod val="110000"/>
                <a:lumMod val="100000"/>
                <a:shade val="100000"/>
              </a:schemeClr>
            </a:gs>
            <a:gs pos="100000">
              <a:schemeClr val="accent5">
                <a:hueOff val="-563212"/>
                <a:satOff val="-1452"/>
                <a:lumOff val="-9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αυτοπεποίθηση</a:t>
          </a:r>
          <a:endParaRPr lang="en-US" sz="2400" b="1" kern="1200" dirty="0"/>
        </a:p>
      </dsp:txBody>
      <dsp:txXfrm>
        <a:off x="23426" y="518782"/>
        <a:ext cx="7643498" cy="433030"/>
      </dsp:txXfrm>
    </dsp:sp>
    <dsp:sp modelId="{9A8F0A8C-2998-4623-8FCB-0966D6784620}">
      <dsp:nvSpPr>
        <dsp:cNvPr id="0" name=""/>
        <dsp:cNvSpPr/>
      </dsp:nvSpPr>
      <dsp:spPr>
        <a:xfrm>
          <a:off x="0" y="987051"/>
          <a:ext cx="7690350" cy="479882"/>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ειλικρίνεια και ευπρέπεια </a:t>
          </a:r>
          <a:endParaRPr lang="en-US" sz="2400" b="1" kern="1200" dirty="0"/>
        </a:p>
      </dsp:txBody>
      <dsp:txXfrm>
        <a:off x="23426" y="1010477"/>
        <a:ext cx="7643498" cy="433030"/>
      </dsp:txXfrm>
    </dsp:sp>
    <dsp:sp modelId="{09CABB91-90AC-4A1F-B0C2-84CE40604FDD}">
      <dsp:nvSpPr>
        <dsp:cNvPr id="0" name=""/>
        <dsp:cNvSpPr/>
      </dsp:nvSpPr>
      <dsp:spPr>
        <a:xfrm>
          <a:off x="0" y="1478746"/>
          <a:ext cx="7690350" cy="479882"/>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αίσθημα ευθύνης</a:t>
          </a:r>
          <a:endParaRPr lang="en-US" sz="2400" b="1" kern="1200" dirty="0"/>
        </a:p>
      </dsp:txBody>
      <dsp:txXfrm>
        <a:off x="23426" y="1502172"/>
        <a:ext cx="7643498" cy="433030"/>
      </dsp:txXfrm>
    </dsp:sp>
    <dsp:sp modelId="{E772B18D-246A-4D53-940A-20F8CD75EFCB}">
      <dsp:nvSpPr>
        <dsp:cNvPr id="0" name=""/>
        <dsp:cNvSpPr/>
      </dsp:nvSpPr>
      <dsp:spPr>
        <a:xfrm>
          <a:off x="0" y="1970441"/>
          <a:ext cx="7690350" cy="479882"/>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αντικειμενικότητα</a:t>
          </a:r>
          <a:endParaRPr lang="en-US" sz="2400" b="1" kern="1200" dirty="0"/>
        </a:p>
      </dsp:txBody>
      <dsp:txXfrm>
        <a:off x="23426" y="1993867"/>
        <a:ext cx="7643498" cy="433030"/>
      </dsp:txXfrm>
    </dsp:sp>
    <dsp:sp modelId="{872FF9AD-3B4A-45F8-811E-70EA300E594D}">
      <dsp:nvSpPr>
        <dsp:cNvPr id="0" name=""/>
        <dsp:cNvSpPr/>
      </dsp:nvSpPr>
      <dsp:spPr>
        <a:xfrm>
          <a:off x="0" y="2462137"/>
          <a:ext cx="7690350" cy="479882"/>
        </a:xfrm>
        <a:prstGeom prst="roundRect">
          <a:avLst/>
        </a:prstGeom>
        <a:gradFill rotWithShape="0">
          <a:gsLst>
            <a:gs pos="0">
              <a:schemeClr val="accent5">
                <a:hueOff val="-2816059"/>
                <a:satOff val="-7258"/>
                <a:lumOff val="-4902"/>
                <a:alphaOff val="0"/>
                <a:satMod val="103000"/>
                <a:lumMod val="102000"/>
                <a:tint val="94000"/>
              </a:schemeClr>
            </a:gs>
            <a:gs pos="50000">
              <a:schemeClr val="accent5">
                <a:hueOff val="-2816059"/>
                <a:satOff val="-7258"/>
                <a:lumOff val="-4902"/>
                <a:alphaOff val="0"/>
                <a:satMod val="110000"/>
                <a:lumMod val="100000"/>
                <a:shade val="100000"/>
              </a:schemeClr>
            </a:gs>
            <a:gs pos="100000">
              <a:schemeClr val="accent5">
                <a:hueOff val="-2816059"/>
                <a:satOff val="-7258"/>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κοινωνικότητα</a:t>
          </a:r>
          <a:endParaRPr lang="en-US" sz="2400" b="1" kern="1200" dirty="0"/>
        </a:p>
      </dsp:txBody>
      <dsp:txXfrm>
        <a:off x="23426" y="2485563"/>
        <a:ext cx="7643498" cy="433030"/>
      </dsp:txXfrm>
    </dsp:sp>
    <dsp:sp modelId="{569C7D88-E27A-4346-A55F-458EB393CAB4}">
      <dsp:nvSpPr>
        <dsp:cNvPr id="0" name=""/>
        <dsp:cNvSpPr/>
      </dsp:nvSpPr>
      <dsp:spPr>
        <a:xfrm>
          <a:off x="0" y="2953832"/>
          <a:ext cx="7690350" cy="47988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καλή διαίσθηση</a:t>
          </a:r>
          <a:endParaRPr lang="en-US" sz="2400" b="1" kern="1200" dirty="0"/>
        </a:p>
      </dsp:txBody>
      <dsp:txXfrm>
        <a:off x="23426" y="2977258"/>
        <a:ext cx="7643498" cy="433030"/>
      </dsp:txXfrm>
    </dsp:sp>
    <dsp:sp modelId="{24A6A0B0-70AB-4F7D-9F52-9487FC2986F6}">
      <dsp:nvSpPr>
        <dsp:cNvPr id="0" name=""/>
        <dsp:cNvSpPr/>
      </dsp:nvSpPr>
      <dsp:spPr>
        <a:xfrm>
          <a:off x="0" y="3445527"/>
          <a:ext cx="7690350" cy="479882"/>
        </a:xfrm>
        <a:prstGeom prst="roundRect">
          <a:avLst/>
        </a:prstGeom>
        <a:gradFill rotWithShape="0">
          <a:gsLst>
            <a:gs pos="0">
              <a:schemeClr val="accent5">
                <a:hueOff val="-3942483"/>
                <a:satOff val="-10161"/>
                <a:lumOff val="-6863"/>
                <a:alphaOff val="0"/>
                <a:satMod val="103000"/>
                <a:lumMod val="102000"/>
                <a:tint val="94000"/>
              </a:schemeClr>
            </a:gs>
            <a:gs pos="50000">
              <a:schemeClr val="accent5">
                <a:hueOff val="-3942483"/>
                <a:satOff val="-10161"/>
                <a:lumOff val="-6863"/>
                <a:alphaOff val="0"/>
                <a:satMod val="110000"/>
                <a:lumMod val="100000"/>
                <a:shade val="100000"/>
              </a:schemeClr>
            </a:gs>
            <a:gs pos="100000">
              <a:schemeClr val="accent5">
                <a:hueOff val="-3942483"/>
                <a:satOff val="-10161"/>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συναισθηματική και ψυχική σταθερότητα</a:t>
          </a:r>
          <a:endParaRPr lang="en-US" sz="2400" b="1" kern="1200" dirty="0"/>
        </a:p>
      </dsp:txBody>
      <dsp:txXfrm>
        <a:off x="23426" y="3468953"/>
        <a:ext cx="7643498" cy="433030"/>
      </dsp:txXfrm>
    </dsp:sp>
    <dsp:sp modelId="{FE4AED46-4E5B-4220-9CB5-6331CA2B312F}">
      <dsp:nvSpPr>
        <dsp:cNvPr id="0" name=""/>
        <dsp:cNvSpPr/>
      </dsp:nvSpPr>
      <dsp:spPr>
        <a:xfrm>
          <a:off x="0" y="3937223"/>
          <a:ext cx="7690350" cy="479882"/>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ενέργεια</a:t>
          </a:r>
          <a:endParaRPr lang="en-US" sz="2400" b="1" kern="1200" dirty="0"/>
        </a:p>
      </dsp:txBody>
      <dsp:txXfrm>
        <a:off x="23426" y="3960649"/>
        <a:ext cx="7643498" cy="433030"/>
      </dsp:txXfrm>
    </dsp:sp>
    <dsp:sp modelId="{C6E0B56D-6B60-4BF8-9DD7-80F3977676B1}">
      <dsp:nvSpPr>
        <dsp:cNvPr id="0" name=""/>
        <dsp:cNvSpPr/>
      </dsp:nvSpPr>
      <dsp:spPr>
        <a:xfrm>
          <a:off x="0" y="4428918"/>
          <a:ext cx="7690350" cy="479882"/>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επιμονή</a:t>
          </a:r>
          <a:endParaRPr lang="en-US" sz="2400" b="1" kern="1200" dirty="0"/>
        </a:p>
      </dsp:txBody>
      <dsp:txXfrm>
        <a:off x="23426" y="4452344"/>
        <a:ext cx="7643498" cy="433030"/>
      </dsp:txXfrm>
    </dsp:sp>
    <dsp:sp modelId="{B09FCEDD-C121-4DD5-8C47-91061BDE4AF7}">
      <dsp:nvSpPr>
        <dsp:cNvPr id="0" name=""/>
        <dsp:cNvSpPr/>
      </dsp:nvSpPr>
      <dsp:spPr>
        <a:xfrm>
          <a:off x="0" y="4920613"/>
          <a:ext cx="7690350" cy="479882"/>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προσπάθεια για </a:t>
          </a:r>
          <a:r>
            <a:rPr lang="el-GR" sz="2400" b="1" kern="1200" dirty="0" err="1"/>
            <a:t>αυτοβελτίωση</a:t>
          </a:r>
          <a:endParaRPr lang="en-US" sz="2400" b="1" kern="1200" dirty="0"/>
        </a:p>
      </dsp:txBody>
      <dsp:txXfrm>
        <a:off x="23426" y="4944039"/>
        <a:ext cx="7643498" cy="433030"/>
      </dsp:txXfrm>
    </dsp:sp>
    <dsp:sp modelId="{BAA4F28A-2E78-43B2-8BD6-DBB25DB5F5D3}">
      <dsp:nvSpPr>
        <dsp:cNvPr id="0" name=""/>
        <dsp:cNvSpPr/>
      </dsp:nvSpPr>
      <dsp:spPr>
        <a:xfrm>
          <a:off x="0" y="5412309"/>
          <a:ext cx="7690350" cy="479882"/>
        </a:xfrm>
        <a:prstGeom prst="roundRect">
          <a:avLst/>
        </a:prstGeom>
        <a:gradFill rotWithShape="0">
          <a:gsLst>
            <a:gs pos="0">
              <a:schemeClr val="accent5">
                <a:hueOff val="-6195331"/>
                <a:satOff val="-15967"/>
                <a:lumOff val="-10785"/>
                <a:alphaOff val="0"/>
                <a:satMod val="103000"/>
                <a:lumMod val="102000"/>
                <a:tint val="94000"/>
              </a:schemeClr>
            </a:gs>
            <a:gs pos="50000">
              <a:schemeClr val="accent5">
                <a:hueOff val="-6195331"/>
                <a:satOff val="-15967"/>
                <a:lumOff val="-10785"/>
                <a:alphaOff val="0"/>
                <a:satMod val="110000"/>
                <a:lumMod val="100000"/>
                <a:shade val="100000"/>
              </a:schemeClr>
            </a:gs>
            <a:gs pos="100000">
              <a:schemeClr val="accent5">
                <a:hueOff val="-6195331"/>
                <a:satOff val="-15967"/>
                <a:lumOff val="-107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αποτελεσματικότητα</a:t>
          </a:r>
          <a:endParaRPr lang="en-US" sz="2400" b="1" kern="1200" dirty="0"/>
        </a:p>
      </dsp:txBody>
      <dsp:txXfrm>
        <a:off x="23426" y="5435735"/>
        <a:ext cx="7643498" cy="433030"/>
      </dsp:txXfrm>
    </dsp:sp>
    <dsp:sp modelId="{41BD02E2-EFE3-4045-9F76-2C73E8957C82}">
      <dsp:nvSpPr>
        <dsp:cNvPr id="0" name=""/>
        <dsp:cNvSpPr/>
      </dsp:nvSpPr>
      <dsp:spPr>
        <a:xfrm>
          <a:off x="0" y="5904004"/>
          <a:ext cx="7690350" cy="47988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kern="1200" dirty="0"/>
            <a:t>δικτύωση (</a:t>
          </a:r>
          <a:r>
            <a:rPr lang="en-GB" sz="2400" b="1" kern="1200" dirty="0"/>
            <a:t>networking) </a:t>
          </a:r>
          <a:endParaRPr lang="en-US" sz="2400" b="1" kern="1200" dirty="0"/>
        </a:p>
      </dsp:txBody>
      <dsp:txXfrm>
        <a:off x="23426" y="5927430"/>
        <a:ext cx="7643498" cy="4330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0T13:27:59.69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0,'0'7,"0"8,0 10,0 5,0 6,0 2,0 2,0 1,0 0,7-1,2 0,-1 0,-1 0,-3-1,-1 0,-1 0,-2 0,0 0,0 0,0 0,-1 0,1 0,0 0,0-6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30:00.826"/>
    </inkml:context>
    <inkml:brush xml:id="br0">
      <inkml:brushProperty name="width" value="0.1" units="cm"/>
      <inkml:brushProperty name="height" value="0.1" units="cm"/>
      <inkml:brushProperty name="color" value="#E71224"/>
    </inkml:brush>
  </inkml:definitions>
  <inkml:trace contextRef="#ctx0" brushRef="#br0">1 1 24575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30:07.561"/>
    </inkml:context>
    <inkml:brush xml:id="br0">
      <inkml:brushProperty name="width" value="0.2" units="cm"/>
      <inkml:brushProperty name="height" value="0.2" units="cm"/>
      <inkml:brushProperty name="color" value="#E71224"/>
    </inkml:brush>
  </inkml:definitions>
  <inkml:trace contextRef="#ctx0" brushRef="#br0">15 0 24575,'-6'0'0,"-3"7"0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30:09.501"/>
    </inkml:context>
    <inkml:brush xml:id="br0">
      <inkml:brushProperty name="width" value="0.2" units="cm"/>
      <inkml:brushProperty name="height" value="0.2" units="cm"/>
      <inkml:brushProperty name="color" value="#E71224"/>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30:09.885"/>
    </inkml:context>
    <inkml:brush xml:id="br0">
      <inkml:brushProperty name="width" value="0.2" units="cm"/>
      <inkml:brushProperty name="height" value="0.2" units="cm"/>
      <inkml:brushProperty name="color" value="#E7122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30:11.722"/>
    </inkml:context>
    <inkml:brush xml:id="br0">
      <inkml:brushProperty name="width" value="0.2" units="cm"/>
      <inkml:brushProperty name="height" value="0.2" units="cm"/>
      <inkml:brushProperty name="color" value="#E71224"/>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30:12.108"/>
    </inkml:context>
    <inkml:brush xml:id="br0">
      <inkml:brushProperty name="width" value="0.2" units="cm"/>
      <inkml:brushProperty name="height" value="0.2" units="cm"/>
      <inkml:brushProperty name="color" value="#E71224"/>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49:59.198"/>
    </inkml:context>
    <inkml:brush xml:id="br0">
      <inkml:brushProperty name="width" value="0.1" units="cm"/>
      <inkml:brushProperty name="height" value="0.1" units="cm"/>
    </inkml:brush>
  </inkml:definitions>
  <inkml:trace contextRef="#ctx0" brushRef="#br0">221 0 24575,'-6'0'0,"-3"7"0,2 7 0,-6 3 0,0 3 0,-4 0 0,1 1 0,-4-2 0,-3-4 0,-5-5 0,2-11 0,6-10 0,6-11 0,6-1-8191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15.927"/>
    </inkml:context>
    <inkml:brush xml:id="br0">
      <inkml:brushProperty name="width" value="0.1" units="cm"/>
      <inkml:brushProperty name="height" value="0.1" units="cm"/>
    </inkml:brush>
  </inkml:definitions>
  <inkml:trace contextRef="#ctx0" brushRef="#br0">1027 62 24575,'-66'-3'0,"-74"-13"0,-61-3 0,131 18 0,15-1 0,-103 9 0,143-5 0,0 1 0,0 0 0,0 1 0,1 0 0,-1 1 0,1 1 0,1 0 0,-1 1 0,1 0 0,0 2 0,-19 14 0,-5 21 0,33-37 0,-1 0 0,0 0 0,-1-1 0,0 0 0,0 0 0,0 0 0,-9 5 0,11-8 0,0-1 0,1 0 0,-2 0 0,1 0 0,0 0 0,0-1 0,-1 0 0,-6 2 0,11-3 0,-1 0 0,1 0 0,-1 0 0,0 0 0,1 0 0,-1 0 0,1 0 0,-1-1 0,1 1 0,-1 0 0,1 0 0,-1 0 0,1-1 0,-1 1 0,1 0 0,-1 0 0,1-1 0,-1 1 0,1 0 0,-1-1 0,1 1 0,0-1 0,-1 1 0,1 0 0,0-1 0,-1 1 0,1-2 0,-1 1 0,1-1 0,0 0 0,0 0 0,-1 1 0,1-1 0,1 0 0,-1 0 0,0 0 0,0 1 0,1-1 0,-1 0 0,1 0 0,0-2 0,0 3-8,3-15-128,1 0 0,0 0 1,2 0-1,0 1 0,0 0 1,1 1-1,1-1 0,1 1 1,20-23-1,-12 22-6690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23.738"/>
    </inkml:context>
    <inkml:brush xml:id="br0">
      <inkml:brushProperty name="width" value="0.1" units="cm"/>
      <inkml:brushProperty name="height" value="0.1" units="cm"/>
    </inkml:brush>
  </inkml:definitions>
  <inkml:trace contextRef="#ctx0" brushRef="#br0">335 44 24575,'-14'0'0,"0"0"0,-1 1 0,1 0 0,-18 5 0,26-4 0,1 0 0,-1 0 0,1 1 0,-1-1 0,1 2 0,0-1 0,0 0 0,0 1 0,1 0 0,-1 0 0,1 0 0,-7 9 0,-1 0 0,0-1 0,-1 0 0,-24 17 0,21-17 0,0 1 0,-17 18 0,28-24 0,1 0 0,0 1 0,1-1 0,0 1 0,0 0 0,-3 14 0,0-6 0,6-50 0,0 27 0,0 0 0,1 0 0,0-1 0,0 1 0,1 0 0,0 1 0,0-1 0,5-10 0,-5 14 0,0 0 0,0-1 0,1 1 0,-1 0 0,1 0 0,0 1 0,0-1 0,0 1 0,0-1 0,0 1 0,0 0 0,1 0 0,-1 0 0,1 1 0,-1-1 0,1 1 0,6-2 0,34-8 0,1 1 0,0 2 0,80-3 0,-115 11 0,-5 1 0,0-1 0,-1 0 0,1 0 0,0 0 0,0-1 0,-1 1 0,1-1 0,0 0 0,-1-1 0,1 1 0,-1-1 0,0 0 0,7-3 0,-11 4 0,0 1 0,0 0 0,0-1 0,0 1 0,0-1 0,0 1 0,0-1 0,0 1 0,0 0 0,0-1 0,0 1 0,0-1 0,0 1 0,0-1 0,0 1 0,0 0 0,-1-1 0,1 1 0,0-1 0,0 1 0,-1 0 0,1-1 0,0 1 0,0 0 0,-1-1 0,1 1 0,0 0 0,-1 0 0,1-1 0,0 1 0,-1 0 0,1 0 0,-1-1 0,1 1 0,0 0 0,-1 0 0,1 0 0,-1 0 0,1 0 0,0 0 0,-1 0 0,1 0 0,-1 0 0,1 0 0,-1 0 0,1 0 0,-1 0 0,0 0 0,-24-5 0,15 4 0,2 0 0,-1 0 0,1 0 0,0-1 0,-13-3 0,20 4 0,1 1 0,-1 0 0,1 0 0,-1-1 0,0 1 0,1 0 0,-1-1 0,1 1 0,-1-1 0,1 1 0,-1 0 0,1-1 0,-1 1 0,1-1 0,-1 0 0,1 1 0,-1-1 0,1 1 0,0-1 0,0 0 0,-1 1 0,1-1 0,0 0 0,0 1 0,-1-2 0,2 1 0,-1-1 0,1 1 0,-1-1 0,1 1 0,0-1 0,0 1 0,-1 0 0,1-1 0,0 1 0,0 0 0,0 0 0,0 0 0,1 0 0,-1 0 0,0 0 0,3-2 0,3-1 0,1-1 0,0 1 0,0 0 0,0 1 0,0 0 0,1 0 0,-1 1 0,1 0 0,0 1 0,14-1 0,16 0 0,43 4 0,-36 0 0,-16-3 0,0 3 0,0 0 0,0 2 0,0 1 0,0 2 0,-1 0 0,0 2 0,-1 2 0,39 18 0,-41-15-65,-19-12-65,-1 1 0,0 0 0,0 0 0,0 1 0,0 0 0,-1 0 0,0 0 0,1 1 0,4 6 0,3 8-6696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26.779"/>
    </inkml:context>
    <inkml:brush xml:id="br0">
      <inkml:brushProperty name="width" value="0.1" units="cm"/>
      <inkml:brushProperty name="height" value="0.1" units="cm"/>
    </inkml:brush>
  </inkml:definitions>
  <inkml:trace contextRef="#ctx0" brushRef="#br0">306 0 24575,'-6'6'0,"-9"9"0,-7 1 0,-7 5 0,-5 4 0,-2-1 0,-1 1 0,-2-4 0,1-5 0,6 0 0,15-1 0,17-11 0,14-5 0,5-3-8191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8:25.149"/>
    </inkml:context>
    <inkml:brush xml:id="br0">
      <inkml:brushProperty name="width" value="0.05" units="cm"/>
      <inkml:brushProperty name="height" value="0.05" units="cm"/>
    </inkml:brush>
  </inkml:definitions>
  <inkml:trace contextRef="#ctx0" brushRef="#br0">1 315 24575,'0'-21'0,"0"1"0,1-1 0,1 0 0,1 1 0,1 0 0,10-31 0,-11 45 0,0-1 0,0 1 0,0 0 0,1 1 0,0-1 0,0 0 0,0 1 0,1 0 0,-1 0 0,1 0 0,0 1 0,1 0 0,-1 0 0,1 0 0,0 1 0,0-1 0,0 1 0,0 1 0,1-1 0,-1 1 0,1 0 0,0 1 0,10-2 0,-9 2 0,1 0 0,-1 0 0,1 1 0,-1 0 0,1 0 0,-1 1 0,1 0 0,-1 1 0,0 0 0,0 0 0,0 1 0,0 0 0,0 0 0,0 1 0,-1 0 0,1 0 0,-1 1 0,0 0 0,-1 0 0,1 0 0,-1 1 0,0 0 0,0 1 0,-1-1 0,0 1 0,0 0 0,-1 0 0,0 1 0,0-1 0,0 1 0,3 12 0,0 9 0,-2 0 0,-1 1 0,-1-1 0,-1 1 0,-2 0 0,-5 46 0,2 9 0,2-36 0,-1-20 0,1 0 0,2 0 0,1 0 0,2 0 0,8 36 0,-3-31 0,-2 2 0,-2-1 0,3 56 0,-10 111 0,-1-76 0,3-26 0,0-519 0,-2 396 0,0 0 0,-2 1 0,-1-1 0,0 1 0,-16-38 0,11 33 0,2 0 0,0 0 0,-3-32 0,-8-61 0,10 66 0,-5-84 0,14 123 0,0 0 0,1-1 0,0 1 0,1 0 0,1 0 0,5-18 0,-4 23 0,1 0 0,0 0 0,0 0 0,1 0 0,0 1 0,1 0 0,0 1 0,0-1 0,12-9 0,-12 10 0,1 0 0,0 1 0,0 0 0,1 0 0,-1 1 0,2 0 0,-1 0 0,1 1 0,0 1 0,0-1 0,0 2 0,0-1 0,1 1 0,12-1 0,84-14 0,-64 10 0,80-6 0,-64 13 0,234 4 0,-283-1 0,-1 0 0,1 0 0,-1 1 0,1 0 0,-1 1 0,0 0 0,0 1 0,-1-1 0,1 2 0,-1-1 0,0 1 0,0 0 0,-1 1 0,0 0 0,0 0 0,0 0 0,-1 1 0,0 0 0,-1 0 0,0 1 0,4 9 0,1 2 0,-1 1 0,0 0 0,-2 1 0,0 0 0,-2 0 0,0 0 0,-2 1 0,1 25 0,-7 295 0,2-325 0,-1 0 0,-1-1 0,0 1 0,-2-1 0,0 0 0,-1 0 0,0 0 0,-2-1 0,0 0 0,0 0 0,-2-1 0,0 0 0,-20 23 0,6-10 0,2 2 0,0 0 0,2 2 0,2 0 0,-22 50 0,9-19 0,14-31 0,11-22 0,0 0 0,1 0 0,0 0 0,1 1 0,-4 12 0,8-20 0,-1 1 0,1 0 0,0-1 0,-1 1 0,2-1 0,-1 1 0,0 0 0,1-1 0,-1 1 0,1-1 0,0 1 0,1-1 0,-1 1 0,0-1 0,1 0 0,0 0 0,0 0 0,0 0 0,0 0 0,3 4 0,7 4 0,-1 0 0,2 0 0,-1-1 0,1-1 0,1 0 0,23 11 0,92 34 0,-103-45 0,-1-1 0,1-1 0,28 4 0,-49-10 0,1 0 0,-1-1 0,1 1 0,-1-1 0,1 0 0,-1 0 0,0-1 0,1 0 0,-1 0 0,1 0 0,-1 0 0,0-1 0,0 0 0,0 0 0,0-1 0,0 1 0,0-1 0,-1 0 0,1 0 0,-1 0 0,7-8 0,-9 8 0,0 1 0,0-1 0,-1 0 0,0 0 0,1 0 0,-1 0 0,0 0 0,0 0 0,-1 0 0,1 0 0,-1 0 0,1 0 0,-1 0 0,0 0 0,0-1 0,-1 1 0,1 0 0,-1 0 0,-1-6 0,-2-4 0,-1 1 0,0-1 0,-11-17 0,-2-7 0,13 22 44,0 0 1,-3-28-1,-6-18-1542,4 36-5328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31.461"/>
    </inkml:context>
    <inkml:brush xml:id="br0">
      <inkml:brushProperty name="width" value="0.1" units="cm"/>
      <inkml:brushProperty name="height" value="0.1" units="cm"/>
    </inkml:brush>
  </inkml:definitions>
  <inkml:trace contextRef="#ctx0" brushRef="#br0">41 0 24575,'-1'49'0,"-3"0"0,-14 72 0,8-38 0,3 1 0,7 158 0,3-94 0,-3 145-1365,0-261-5461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42.268"/>
    </inkml:context>
    <inkml:brush xml:id="br0">
      <inkml:brushProperty name="width" value="0.1" units="cm"/>
      <inkml:brushProperty name="height" value="0.1" units="cm"/>
    </inkml:brush>
  </inkml:definitions>
  <inkml:trace contextRef="#ctx0" brushRef="#br0">187 299 24575,'2'70'0,"0"-47"0,-1 0 0,0 0 0,-2 0 0,-1 0 0,-1 0 0,-1 0 0,-8 26 0,7-38 0,-1 0 0,0-1 0,0 1 0,-14 15 0,11-15 0,1 0 0,0 1 0,-9 19 0,-19 55 0,30-79 0,4-13 0,5-14 0,34-58 0,-25 58 0,-2-1 0,-1 1 0,0-2 0,-2 1 0,0-1 0,6-39 0,-11-4 0,-2 54 0,-1 44 0,1-8 0,1-13 0,0 1 0,-2-1 0,1 0 0,-2 0 0,1 0 0,-2 0 0,1 0 0,-2 0 0,0-1 0,0 1 0,-1-1 0,-8 15 0,-10 19 0,20-37 0,0 0 0,0-1 0,-1 0 0,0 0 0,-1 0 0,1 0 0,-8 8 0,5-15 0,5-11 0,3-13 0,7-3 0,1 0 0,16-34 0,-1 3 0,-24 58 0,0 0 0,0 0 0,0 0 0,0 0 0,0 0 0,0 0 0,0 0 0,0 1 0,0-1 0,0 0 0,0 0 0,0 0 0,0 0 0,0 0 0,0 0 0,0 0 0,0 0 0,0 0 0,0 0 0,0 0 0,1 0 0,-1 0 0,0 0 0,0 0 0,0 0 0,0 0 0,0 0 0,0 0 0,0 0 0,0 0 0,0 1 0,0-1 0,0 0 0,0 0 0,0 0 0,1 0 0,-1 0 0,0 0 0,0 0 0,0 0 0,0 0 0,0-1 0,0 1 0,0 0 0,0 0 0,0 0 0,0 0 0,0 0 0,0 0 0,0 0 0,1 0 0,1 15 0,-2 20 0,-8 16 0,-28 90 0,5-24 0,31-116 0,-1 6 0,-1 1 0,1-1 0,-1 0 0,-1 0 0,1 0 0,-1-1 0,-1 1 0,-4 7 0,3-15 0,1-10 0,1-12 0,1-3 0,2 0 0,2 0 0,0 0 0,1 0 0,2 0 0,0 0 0,2 1 0,14-35 0,-6 13 0,-2-1 0,-3 0 0,6-56 0,-9 49 0,26-98 0,-27 135 0,1 0 0,0 0 0,2 0 0,0 1 0,0 0 0,2 1 0,0 0 0,1 1 0,15-16 0,-16 20 0,-6 5 0,0 0 0,1 0 0,0 1 0,1-1 0,-1 2 0,1-1 0,7-4 0,-13 9 0,0 0 0,0 0 0,-1 0 0,1 0 0,0 0 0,0 0 0,-1 0 0,1 0 0,0 0 0,0 0 0,0 1 0,-1-1 0,1 0 0,0 0 0,-1 1 0,1-1 0,0 0 0,0 1 0,-1-1 0,1 1 0,-1-1 0,1 1 0,0-1 0,-1 1 0,1-1 0,-1 1 0,1 0 0,-1-1 0,0 1 0,1 0 0,-1-1 0,0 1 0,1 0 0,-1 0 0,0-1 0,0 1 0,0 0 0,1 0 0,-1 0 0,0-1 0,0 1 0,0 0 0,-1 0 0,5 43 0,-4-39 0,0 43 0,-1 108 0,-1-131 0,-1-1 0,0 0 0,-2 0 0,-10 31 0,3-30-1365,-1-5-5461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45.393"/>
    </inkml:context>
    <inkml:brush xml:id="br0">
      <inkml:brushProperty name="width" value="0.1" units="cm"/>
      <inkml:brushProperty name="height" value="0.1" units="cm"/>
    </inkml:brush>
  </inkml:definitions>
  <inkml:trace contextRef="#ctx0" brushRef="#br0">185 0 24575,'0'7'0,"0"7"0,-7 3 0,-1 3 0,-6-1 0,-1 3 0,-4-3 0,1 2 0,4 3 0,-2-2 0,2 2 0,-3 2 0,1 4 0,3 2 0,4 3 0,4-5-8191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07.681"/>
    </inkml:context>
    <inkml:brush xml:id="br0">
      <inkml:brushProperty name="width" value="0.1" units="cm"/>
      <inkml:brushProperty name="height" value="0.1" units="cm"/>
    </inkml:brush>
  </inkml:definitions>
  <inkml:trace contextRef="#ctx0" brushRef="#br0">1 194 24575,'0'-1'0,"0"0"0,1-1 0,-1 1 0,1 0 0,-1 0 0,1 0 0,-1-1 0,1 1 0,0 0 0,0 0 0,-1 0 0,1 0 0,0 0 0,0 0 0,0 0 0,0 1 0,0-1 0,0 0 0,0 0 0,1 1 0,-1-1 0,0 1 0,0-1 0,0 1 0,1 0 0,-1-1 0,2 1 0,39-8 0,-38 8 0,19-3 0,10-2 0,-31 5 0,-22 4 0,13-3 0,-1 0 0,1 1 0,-1 1 0,1-1 0,0 1 0,-12 7 0,19-10 0,-1 0 0,1 0 0,0 0 0,0 0 0,0 0 0,0 0 0,0 0 0,0 0 0,-1 0 0,1 0 0,0 0 0,0 1 0,0-1 0,0 0 0,0 0 0,0 0 0,0 0 0,0 0 0,0 0 0,-1 1 0,1-1 0,0 0 0,0 0 0,0 0 0,0 0 0,0 0 0,0 1 0,0-1 0,0 0 0,0 0 0,0 0 0,0 0 0,0 0 0,0 1 0,0-1 0,0 0 0,1 0 0,-1 0 0,0 0 0,0 0 0,0 1 0,0-1 0,0 0 0,0 0 0,0 0 0,0 0 0,0 0 0,0 0 0,1 0 0,-1 1 0,0-1 0,0 0 0,0 0 0,0 0 0,0 0 0,0 0 0,1 0 0,-1 0 0,0 0 0,0 0 0,0 0 0,18 5 0,19-1 0,74-4 0,-65 0 0,-38-1 0,-15 1 0,-200 0 0,226-15 0,29-12 0,-35 20 0,50-25-53,-45 25-111,-1-1 0,0-2 0,0 1 0,0-2 0,-2 0 0,1-1 0,14-15 0,-16 9-6662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09.650"/>
    </inkml:context>
    <inkml:brush xml:id="br0">
      <inkml:brushProperty name="width" value="0.1" units="cm"/>
      <inkml:brushProperty name="height" value="0.1" units="cm"/>
    </inkml:brush>
  </inkml:definitions>
  <inkml:trace contextRef="#ctx0" brushRef="#br0">237 52 24575,'-7'0'0,"-14"-6"0,-10-2 0,-6 0 0,-3 2 0,-1 1 0,7-4 0,8 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1T08:50:53.698"/>
    </inkml:context>
    <inkml:brush xml:id="br0">
      <inkml:brushProperty name="width" value="0.1" units="cm"/>
      <inkml:brushProperty name="height" value="0.1" units="cm"/>
    </inkml:brush>
  </inkml:definitions>
  <inkml:trace contextRef="#ctx0" brushRef="#br0">184 1 24575,'-11'29'0,"0"-8"0,-17 66 0,-45 96 0,62-158 0,1 1 0,1-1 0,1 1 0,1 1 0,2-1 0,1 1 0,0 0 0,2 29 0,2-52 0,0-1 0,1 1 0,-1 0 0,1-1 0,0 1 0,0-1 0,0 1 0,1-1 0,-1 0 0,1 1 0,0-1 0,0 0 0,0 0 0,0 0 0,1 0 0,-1 0 0,1-1 0,-1 1 0,1-1 0,0 0 0,0 0 0,0 0 0,1 0 0,-1 0 0,0 0 0,1-1 0,-1 0 0,1 0 0,-1 0 0,1 0 0,6 0 0,12 2 0,0-1 0,0-1 0,1-1 0,27-5 0,-11 3 0,-18 0 0,34 0 0,-52 2 0,0 0 0,0 1 0,0-1 0,0 1 0,0-1 0,0 1 0,0 0 0,0 0 0,0 0 0,0 0 0,0 1 0,-1-1 0,5 3 0,-7-3 0,0-1 0,0 1 0,0-1 0,0 1 0,0-1 0,0 1 0,0-1 0,0 0 0,0 1 0,0-1 0,0 1 0,0-1 0,-1 1 0,1-1 0,0 0 0,0 1 0,0-1 0,-1 1 0,1-1 0,0 0 0,0 1 0,-1-1 0,1 0 0,0 1 0,-1-1 0,1 0 0,0 1 0,-1-1 0,1 0 0,0 0 0,-1 1 0,1-1 0,-1 0 0,1 0 0,0 0 0,-1 0 0,1 0 0,-1 0 0,1 1 0,-1-1 0,1 0 0,-1 0 0,1 0 0,0 0 0,-1-1 0,1 1 0,-1 0 0,-25 6 0,-173 28 0,195-33-76,-1 0 1,1-1-1,0 1 0,0-1 0,-1 0 0,1 0 0,-1 0 0,1 0 1,0-1-1,0 0 0,-1 0 0,1 0 0,0 0 0,0-1 1,0 1-1,0-1 0,-7-4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8:40.254"/>
    </inkml:context>
    <inkml:brush xml:id="br0">
      <inkml:brushProperty name="width" value="0.05" units="cm"/>
      <inkml:brushProperty name="height" value="0.05" units="cm"/>
    </inkml:brush>
  </inkml:definitions>
  <inkml:trace contextRef="#ctx0" brushRef="#br0">1 161 24575,'2'-7'0,"0"0"0,0 1 0,1-1 0,0 0 0,0 1 0,0 0 0,8-10 0,-3 3 0,-4 7 0,0-1 0,0 2 0,1-1 0,0 0 0,0 1 0,0 0 0,0 0 0,1 0 0,0 1 0,0 0 0,0 0 0,1 0 0,0 1 0,-1 0 0,1 0 0,0 1 0,0 0 0,0 0 0,0 1 0,1-1 0,-1 2 0,0-1 0,1 1 0,-1 0 0,1 0 0,-1 1 0,0 0 0,0 1 0,1-1 0,-1 2 0,0-1 0,7 4 0,-5 0 0,0 0 0,0 1 0,-1 0 0,0 1 0,0 0 0,-1 0 0,0 1 0,0 0 0,-1 0 0,7 14 0,25 31 0,-32-45 0,0 0 0,0 0 0,-1 0 0,0 0 0,-1 1 0,0 0 0,-1 0 0,0 0 0,0 1 0,-1-1 0,1 19 0,0 14 0,-6 70 0,0-46 0,5-5 0,15 93 0,3 47 0,-18-170 0,1 0 0,14 52 0,-1 0 0,9 30-1365,-18-81-5461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8:44.917"/>
    </inkml:context>
    <inkml:brush xml:id="br0">
      <inkml:brushProperty name="width" value="0.05" units="cm"/>
      <inkml:brushProperty name="height" value="0.05" units="cm"/>
    </inkml:brush>
  </inkml:definitions>
  <inkml:trace contextRef="#ctx0" brushRef="#br0">0 175 24575,'1'-2'0,"-1"0"0,0 1 0,1 0 0,0-1 0,0 0 0,-1 1 0,1 0 0,0-1 0,-1 1 0,2 0 0,-1 0 0,0-1 0,0 1 0,0 0 0,0 0 0,0 1 0,2-2 0,23-16 0,-25 17 0,121-70 0,-106 62 0,0 0 0,-1 1 0,2 1 0,-1 0 0,2 2 0,-1 0 0,31-2 0,-21 5 0,0 1 0,0 2 0,1 1 0,33 8 0,-54-9 0,0 0 0,-1 1 0,1 0 0,-1 0 0,1 1 0,-2-1 0,2 2 0,-1-1 0,-1 1 0,1 1 0,0-1 0,-1 1 0,0 0 0,0 0 0,0 1 0,-1-1 0,0 2 0,1-1 0,-1 1 0,0-1 0,2 8 0,10 25 0,34 67 0,-44-94 0,1-2 0,0 1 0,1 0 0,0-1 0,0-1 0,18 16 0,-21-21 0,-1 0 0,1 0 0,-1 0 0,0 1 0,1 0 0,-2 0 0,1 0 0,-1 1 0,0 0 0,5 9 0,-7-12 0,0 2 0,1-1 0,-2 0 0,1 0 0,0 1 0,-1-1 0,0 0 0,0 0 0,0 1 0,0-1 0,0 0 0,0 0 0,-1 1 0,0-1 0,1 0 0,-2 0 0,-2 7 0,-13 27 0,12-30 0,2-1 0,-1 1 0,1 0 0,-4 15 0,-21 80-1365,23-80-5461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9:18.298"/>
    </inkml:context>
    <inkml:brush xml:id="br0">
      <inkml:brushProperty name="width" value="0.1" units="cm"/>
      <inkml:brushProperty name="height" value="0.1" units="cm"/>
    </inkml:brush>
  </inkml:definitions>
  <inkml:trace contextRef="#ctx0" brushRef="#br0">462 119 24575,'2'21'0,"0"-1"0,2 0 0,10 37 0,-5-25 0,65 190 0,-46-149 0,22 95 0,-45-147 0,0 1 0,-2-1 0,-1 0 0,0 1 0,-2 24 0,0-41 0,-1 1 0,0-1 0,0 1 0,0-1 0,-1 0 0,1 1 0,-1-1 0,-1 0 0,1 0 0,-1 0 0,1-1 0,-2 1 0,1-1 0,0 1 0,-1-1 0,0 0 0,0 0 0,0-1 0,0 1 0,0-1 0,-1 0 0,0 0 0,0 0 0,-8 3 0,-21 7 0,-35 15 0,64-25 0,1-1 0,-1 1 0,1 0 0,0 0 0,0 1 0,0-1 0,1 1 0,-1 0 0,1 0 0,0 0 0,-5 8 0,8-12 0,0 0 0,0 1 0,0-1 0,0 0 0,-1 0 0,1 0 0,0 0 0,0 0 0,0 0 0,0 0 0,0 0 0,0 0 0,0 0 0,0 0 0,0 1 0,0-1 0,0 0 0,0 0 0,-1 0 0,1 0 0,0 0 0,0 0 0,0 0 0,0 1 0,0-1 0,0 0 0,0 0 0,0 0 0,0 0 0,0 0 0,0 0 0,0 1 0,0-1 0,0 0 0,1 0 0,-1 0 0,0 0 0,0 0 0,0 0 0,0 0 0,0 0 0,0 1 0,0-1 0,0 0 0,0 0 0,0 0 0,0 0 0,0 0 0,1 0 0,-1 0 0,0 0 0,0 0 0,0 0 0,0 0 0,0 0 0,0 0 0,0 0 0,1 0 0,-1 1 0,0-1 0,0 0 0,0 0 0,0 0 0,11-6 0,13-12 0,-14 1 0,0-1 0,0 0 0,-2 0 0,0-1 0,-2 0 0,8-34 0,11-28 0,-17 67 0,-2 13 0,1 26 0,-3 42 0,-6-33 0,-11 64 0,10-82 0,-1 0 0,0-1 0,-1 1 0,-1-1 0,-15 28 0,21-43 0,0 1 0,0-1 0,0 0 0,0 0 0,0 0 0,-1 1 0,1-1 0,0 0 0,0 0 0,0 0 0,0 1 0,0-1 0,0 0 0,-1 0 0,1 0 0,0 1 0,0-1 0,0 0 0,0 0 0,-1 0 0,1 0 0,0 0 0,0 0 0,0 0 0,-1 1 0,1-1 0,0 0 0,0 0 0,-1 0 0,1 0 0,0 0 0,0 0 0,-1 0 0,1 0 0,0 0 0,0 0 0,0 0 0,-1 0 0,1 0 0,0 0 0,0-1 0,-1 1 0,1 0 0,0 0 0,0 0 0,0 0 0,-1 0 0,1 0 0,0 0 0,0-1 0,-1 1 0,-5-17 0,1-21 0,5 2 0,0 26 0,-8 33 0,-2 12 0,3 0 0,0 1 0,-2 62 0,9 113 0,3-101 0,-4-101 0,1 0 0,1 0 0,0-1 0,0 1 0,1 0 0,0-1 0,0 1 0,1-1 0,0 0 0,6 13 0,-6-17 0,0 0 0,0-1 0,1 1 0,-1 0 0,1-1 0,0 0 0,0 0 0,0 0 0,0 0 0,1-1 0,-1 0 0,0 0 0,1 0 0,0 0 0,0-1 0,-1 1 0,1-1 0,0 0 0,9 0 0,22 1 0,69-4 0,-120 2 0,0-1 0,0-1 0,0 0 0,0-1 0,1 0 0,-27-11 0,33 12 0,0-1 0,0-1 0,0 0 0,0 0 0,1 0 0,-1-1 0,1 0 0,0-1 0,1 1 0,-1-1 0,1-1 0,0 1 0,1-1 0,-1 0 0,-6-13 0,-19-68 0,-7-14 0,-5-11 0,30 75 0,-23-47 0,33 84 0,0 11 0,2 12 0,3 241 0,-2-437 0,-1 227 0,-1-33 0,1 1 0,1-1 0,1 1 0,1-1 0,8 36 0,-10-53 0,1 0 0,0 0 0,0 0 0,1 0 0,-1 0 0,1-1 0,-1 1 0,1 0 0,0-1 0,0 1 0,0-1 0,0 0 0,1 0 0,-1 1 0,1-1 0,-1-1 0,1 1 0,0 0 0,-1-1 0,1 1 0,0-1 0,0 0 0,0 0 0,0 0 0,0 0 0,0-1 0,1 1 0,-1-1 0,0 0 0,0 0 0,0 0 0,0 0 0,0-1 0,1 1 0,-1-1 0,0 0 0,0 0 0,0 0 0,0 0 0,0 0 0,-1 0 0,1-1 0,0 0 0,0 1 0,-1-1 0,1 0 0,-1-1 0,0 1 0,0 0 0,0 0 0,0-1 0,0 1 0,0-1 0,1-3 0,2-7 0,-1 0 0,0 0 0,-1 0 0,0-1 0,-1 1 0,0-27 0,-7-87 0,1 75 0,4 68 0,0-3 0,0 0 0,0 1 0,2-1 0,-1 0 0,2 0 0,-1 0 0,2 0 0,6 16 0,-2-16 0,0 0 0,1 0 0,0 0 0,1-1 0,12 11 0,-18-18 0,1-1 0,0 0 0,0 0 0,0 0 0,0 0 0,1-1 0,-1 0 0,1 0 0,0 0 0,0-1 0,0 0 0,0 0 0,1-1 0,10 2 0,-16-3 0,0 0 0,0 0 0,0 1 0,0-1 0,0 0 0,0 0 0,0-1 0,0 1 0,0 0 0,0 0 0,0 0 0,0-1 0,0 1 0,0-1 0,0 1 0,0-1 0,0 1 0,0-1 0,0 1 0,0-1 0,0 0 0,-1 1 0,1-1 0,0 0 0,0 0 0,-1 0 0,1 0 0,-1 1 0,1-1 0,-1 0 0,1 0 0,-1 0 0,1 0 0,-1 0 0,0 0 0,0 0 0,1 0 0,-1-1 0,0 1 0,0 0 0,0 0 0,0 0 0,0 0 0,-1 0 0,1 0 0,0 0 0,0 0 0,-1 0 0,1 0 0,0 0 0,-1 0 0,1 0 0,-1 0 0,-1-1 0,0-4 0,-1 0 0,0 0 0,-1 1 0,1-1 0,-1 1 0,0 0 0,-9-8 0,11 11 0,0 1 0,1-1 0,-1 1 0,0 0 0,0 0 0,0 0 0,0 0 0,0 0 0,0 0 0,0 0 0,0 1 0,0-1 0,0 1 0,0 0 0,0-1 0,-1 1 0,1 0 0,0 0 0,0 0 0,0 1 0,0-1 0,0 1 0,-1-1 0,1 1 0,-3 1 0,1 0 0,0 1 0,0 0 0,1 0 0,-1 0 0,1 0 0,0 0 0,0 1 0,0 0 0,0-1 0,1 1 0,-5 8 0,3-3 0,0 0 0,0 0 0,0 1 0,1-1 0,1 1 0,0 0 0,0 0 0,0 0 0,2 0 0,-1 0 0,2 12 0,0-19 0,0 0 0,0 0 0,0 0 0,0 0 0,1 0 0,-1 0 0,1-1 0,0 1 0,0 0 0,0-1 0,0 1 0,1-1 0,-1 0 0,0 0 0,1 0 0,0 0 0,-1 0 0,1-1 0,0 1 0,0-1 0,0 0 0,0 1 0,0-1 0,0-1 0,0 1 0,1 0 0,-1-1 0,0 0 0,0 1 0,0-1 0,1-1 0,-1 1 0,0 0 0,0-1 0,1 0 0,-1 1 0,0-1 0,0 0 0,0-1 0,0 1 0,0-1 0,-1 1 0,1-1 0,0 0 0,-1 0 0,1 0 0,-1 0 0,1 0 0,-1-1 0,0 1 0,0-1 0,2-3 0,1-2 0,5-4 0,-1 21 0,-6-5 0,-3-4 0,0 1 0,0-1 0,0 0 0,1 1 0,-1-1 0,0 0 0,0 0 0,1 0 0,-1 1 0,0-1 0,0 0 0,1 0 0,-1 0 0,0 1 0,0-1 0,1 0 0,-1 0 0,0 0 0,1 0 0,-1 0 0,0 0 0,0 0 0,1 0 0,-1 0 0,0 0 0,1 0 0,-1 0 0,0 0 0,1 0 0,-1 0 0,0 0 0,1 0 0,-1 0 0,0 0 0,0 0 0,1 0 0,-1-1 0,0 1 0,1 0 0,-1 0 0,0 0 0,0-1 0,1 1 0,-1 0 0,12-20 0,5-28 0,-16 46 0,20-98 0,-21 123 0,2 0 0,7 39 0,1-40 0,-9-22 0,-1 0 0,0 0 0,1 0 0,-1 0 0,1 0 0,-1 0 0,0 0 0,1 0 0,-1 0 0,0-1 0,1 1 0,-1 0 0,0 0 0,1 0 0,-1-1 0,0 1 0,0 0 0,1 0 0,-1-1 0,0 1 0,0 0 0,1 0 0,-1-1 0,0 1 0,0 0 0,0-1 0,1 1 0,-1 0 0,0-1 0,0 1 0,0 0 0,0-1 0,0 1 0,0-1 0,1-3 0,0 0 0,0 0 0,0 1 0,0-1 0,-1 0 0,0 0 0,0 0 0,0 0 0,-1-7 0,1 11 0,0-1 0,0 0 0,0 0 0,0 1 0,0-1 0,-1 0 0,1 1 0,0-1 0,0 0 0,0 1 0,-1-1 0,1 0 0,0 1 0,-1-1 0,1 1 0,-1-1 0,1 1 0,-1-1 0,1 1 0,-1-1 0,1 1 0,-1-1 0,1 1 0,-1-1 0,0 1 0,-1-1 0,-5 14 0,7-12 0,0 0 0,-1 0 0,1 0 0,0 1 0,0-1 0,0 0 0,0 0 0,0 0 0,0 1 0,1-1 0,-1 0 0,0 0 0,1 0 0,-1 0 0,1 0 0,-1 0 0,1 1 0,-1-1 0,1 0 0,0 0 0,-1-1 0,1 1 0,0 0 0,0 0 0,0 0 0,0 0 0,0-1 0,0 1 0,0 0 0,0-1 0,0 1 0,0-1 0,0 1 0,0-1 0,0 0 0,1 1 0,-1-1 0,2 0 0,-1 0 0,0-1 0,0 1 0,0-1 0,0 0 0,0 0 0,-1 0 0,1 0 0,0 0 0,-1 0 0,1-1 0,0 1 0,-1-1 0,0 1 0,1-1 0,-1 1 0,0-1 0,0 0 0,0 1 0,1-3 0,20-37 0,-19 33 0,11-19 0,-8 25 0,-2 18 0,-3 1 0,-1 0 0,0 0 0,-2 0 0,0 0 0,0 0 0,-10 29 0,10-38 0,-1 0 0,-1 1 0,1-1 0,-1-1 0,-1 1 0,1 0 0,-1-1 0,-1 0 0,1 0 0,-1-1 0,0 0 0,-1 0 0,1 0 0,-14 8 0,20-13 0,0-1 0,0 0 0,0 0 0,-1 0 0,1 0 0,0 1 0,0-1 0,0 0 0,0 0 0,-1 0 0,1 0 0,0 1 0,0-1 0,0 0 0,-1 0 0,1 0 0,0 0 0,0 0 0,-1 0 0,1 0 0,0 0 0,0 0 0,0 0 0,-1 0 0,1 0 0,0 0 0,0 0 0,-1 0 0,1 0 0,0 0 0,0 0 0,-1 0 0,1 0 0,0 0 0,0 0 0,0 0 0,-1 0 0,1-1 0,0 1 0,0 0 0,0 0 0,-1 0 0,1 0 0,0 0 0,0-1 0,0 1 0,0 0 0,-1 0 0,1 0 0,0-1 0,0 1 0,0 0 0,0 0 0,0-1 0,0 1 0,5-19 0,15-22 0,25-25 0,-49 69 0,1 1 0,-1-1 0,0 0 0,1 0 0,-1 0 0,-1-1 0,1 1 0,0-1 0,0 0 0,-1 0 0,0 0 0,1-1 0,-7 2 0,-75 15 0,18-12 0,0-3 0,-115-10 0,179 7 0,0-1 0,0 0 0,0 0 0,1 0 0,-1 0 0,0-1 0,1 0 0,-1 1 0,0-1 0,1 0 0,0-1 0,0 1 0,0-1 0,0 1 0,0-1 0,0 0 0,0 0 0,1 0 0,0 0 0,-1-1 0,1 1 0,0-1 0,1 1 0,-1-1 0,1 0 0,0 0 0,0 0 0,0 1 0,0-1 0,0-5 0,-2-14 0,2-1 0,0 0 0,1 0 0,4-25 0,0 6 0,-5 38 0,1-1 0,0 0 0,1 0 0,0 0 0,0 1 0,0-1 0,0 0 0,1 1 0,0-1 0,0 1 0,1 0 0,-1-1 0,1 1 0,0 0 0,1 1 0,-1-1 0,1 0 0,0 1 0,0 0 0,0 0 0,1 0 0,-1 1 0,1-1 0,0 1 0,5-3 0,0 0 0,0-1 0,-1 0 0,0-1 0,0 0 0,-1 0 0,0-1 0,0 0 0,-1-1 0,-1 1 0,1-2 0,-1 1 0,-1 0 0,0-1 0,-1 0 0,0 0 0,0-1 0,-1 1 0,-1-1 0,0 1 0,1-21 0,-4-341 0,-2 155 0,3-81 0,2 445 0,-5 170 0,-2-287 0,-1-1 0,-1 0 0,-1-1 0,-15 34 0,-5 16 0,-44 172 0,59-213 0,13-35 0,0 0 0,0 0 0,0 0 0,0 0 0,-1 0 0,1 0 0,0 0 0,-1 0 0,1 0 0,-1 0 0,1 0 0,-1 0 0,1 0 0,-1 0 0,0 0 0,1-1 0,-1 1 0,0 0 0,0-1 0,1 1 0,-1 0 0,0-1 0,0 1 0,0-1 0,0 1 0,0-1 0,0 0 0,0 1 0,-1-1 0,3-4 0,-1 1 0,1-1 0,0 0 0,1 0 0,-1 1 0,1-1 0,0 0 0,0 1 0,0 0 0,3-5 0,1-1 0,2-12 0,0 0 0,-1 0 0,-1 0 0,-1-1 0,-1 0 0,2-37 0,-6-140 0,-3 114 0,5-71 0,-6-117 0,4 266 0,-1 1 0,0-1 0,0 0 0,-1 1 0,0-1 0,0 1 0,0-1 0,-1 1 0,0 0 0,0 0 0,0 0 0,-1 0 0,0 1 0,0 0 0,-1-1 0,1 2 0,-1-1 0,0 0 0,0 1 0,-1 0 0,-7-4 0,1 2 0,0 1 0,0 0 0,-1 1 0,0 0 0,0 1 0,0 1 0,0 0 0,0 0 0,-26 2 0,7 1 0,24 0 0,0 0 0,-1-1 0,1 0 0,-1-1 0,1 1 0,-16-5 0,24 5 0,0 0 0,0 0 0,0 0 0,-1 0 0,1 0 0,0 0 0,0 0 0,-1 0 0,1 0 0,0 0 0,0 0 0,0 0 0,-1 0 0,1 0 0,0 0 0,0 0 0,0 0 0,-1 0 0,1 0 0,0-1 0,0 1 0,0 0 0,-1 0 0,1 0 0,0 0 0,0 0 0,0-1 0,0 1 0,0 0 0,-1 0 0,1 0 0,0-1 0,0 1 0,0 0 0,0 0 0,0 0 0,0-1 0,0 1 0,0 0 0,0 0 0,0-1 0,0 1 0,0 0 0,0 0 0,0 0 0,0-1 0,0 1 0,0 0 0,0 0 0,0-1 0,0 1 0,0 0 0,0 0 0,0 0 0,1-1 0,15-6 0,25-2 0,43 2 0,-36 4 0,84-16 0,-114 15 0,0 0 0,0 1 0,1 0 0,-1 2 0,22 1 0,-36 0 0,0 0 0,0 1 0,0-1 0,0 1 0,-1 0 0,1 0 0,0 0 0,-1 1 0,1 0 0,0-1 0,-1 1 0,0 0 0,0 0 0,1 1 0,-1-1 0,0 1 0,-1 0 0,1-1 0,0 1 0,-1 1 0,0-1 0,0 0 0,0 0 0,0 1 0,0-1 0,-1 1 0,1 0 0,-1-1 0,0 1 0,1 6 0,1 13 0,-1 0 0,-1 0 0,-1 1 0,-3 22 0,3-45 0,0-1 0,0 0 0,0 0 0,0 1 0,0-1 0,0 0 0,0 0 0,0 1 0,0-1 0,0 0 0,0 1 0,0-1 0,0 0 0,0 0 0,0 1 0,0-1 0,0 0 0,0 1 0,-1-1 0,1 0 0,0 0 0,0 0 0,0 1 0,0-1 0,-1 0 0,1 0 0,0 0 0,0 1 0,-1-1 0,1 0 0,0 0 0,0 0 0,-1 0 0,1 0 0,0 1 0,0-1 0,-1 0 0,1 0 0,0 0 0,0 0 0,-1 0 0,1 0 0,0 0 0,-1 0 0,1 0 0,0 0 0,-1 0 0,-15-13 0,-11-22 0,19 22 0,4 7 0,1 1 0,-1-1 0,1 0 0,0 0 0,1 0 0,0-1 0,-2-7 0,3 13 0,1 0 0,0 0 0,0 0 0,0 0 0,0 0 0,1 0 0,-1 0 0,0 0 0,0 0 0,1 0 0,-1 0 0,0 0 0,1 0 0,-1 0 0,1 0 0,-1 0 0,1 0 0,0 0 0,-1 1 0,2-2 0,0 0 0,0 1 0,0 0 0,0 0 0,1-1 0,-1 1 0,0 1 0,0-1 0,1 0 0,-1 1 0,1-1 0,-1 1 0,4-1 0,2 0 0,0 0 0,0 1 0,1 0 0,-1 0 0,0 1 0,0 0 0,1 0 0,-1 1 0,0 0 0,0 0 0,-1 1 0,14 6 0,-13-3 0,0-1 0,0 1 0,-1 1 0,0 0 0,0 0 0,-1 0 0,0 1 0,0 0 0,0 0 0,6 13 0,-5-5 0,0 0 0,0 0 0,-2 1 0,0 0 0,-1 0 0,-1 0 0,0 0 0,-2 1 0,0-1 0,-2 34 0,-5 13 0,-23 100 0,21-129 0,7-27 0,0-1 0,-1 0 0,0 0 0,0 1 0,-1-2 0,0 1 0,0 0 0,-1 0 0,0-1 0,-6 9 0,10-15 0,-1 1 0,1-1 0,-1 1 0,1-1 0,-1 0 0,1 1 0,-1-1 0,0 0 0,1 1 0,-1-1 0,1 0 0,-1 0 0,0 1 0,1-1 0,-1 0 0,0 0 0,1 0 0,-1 0 0,1 0 0,-1 0 0,0 0 0,1 0 0,-1 0 0,0 0 0,1-1 0,-1 1 0,0 0 0,1 0 0,-1-1 0,1 1 0,-1 0 0,1-1 0,-1 1 0,1 0 0,-1-1 0,1 1 0,-1-1 0,1 1 0,-1-1 0,1 1 0,0-1 0,-1 1 0,1-1 0,0 1 0,-1-1 0,1 0 0,0 0 0,-13-34 0,13 32 0,-16-63 0,3 0 0,4-1 0,2 0 0,2-89 0,11 151 0,0 1 0,0 1 0,0-1 0,0 1 0,0 0 0,10-3 0,4-4 0,-18 9 0,-1 0 0,1 0 0,-1 1 0,1-1 0,0 0 0,-1 0 0,1 1 0,0-1 0,0 1 0,-1-1 0,1 1 0,0 0 0,0 0 0,-1 0 0,1 0 0,3 0 0,-4 1 0,-1-1 0,1 0 0,0 1 0,-1-1 0,1 1 0,-1-1 0,1 1 0,-1-1 0,1 1 0,-1 0 0,1-1 0,-1 1 0,0 0 0,1-1 0,-1 1 0,0 0 0,1-1 0,-1 1 0,0 0 0,0-1 0,0 1 0,0 0 0,1 0 0,-1-1 0,0 1 0,-1 1 0,1 3 0,-1 0 0,1 0 0,-2 0 0,1 0 0,0 0 0,-1-1 0,0 1 0,0 0 0,0-1 0,-4 5 0,-9 14-1365,0-1-5461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9:26.687"/>
    </inkml:context>
    <inkml:brush xml:id="br0">
      <inkml:brushProperty name="width" value="0.1" units="cm"/>
      <inkml:brushProperty name="height" value="0.1" units="cm"/>
    </inkml:brush>
  </inkml:definitions>
  <inkml:trace contextRef="#ctx0" brushRef="#br0">274 2 24575,'-33'0'0,"17"-1"0,0 1 0,0 0 0,-22 5 0,33-4 0,0 0 0,0 0 0,0 1 0,0 0 0,1 0 0,-1 0 0,1 1 0,-1 0 0,1-1 0,0 1 0,0 1 0,0-1 0,1 1 0,-7 7 0,-2 5 0,0 2 0,2-1 0,0 1 0,1 0 0,1 1 0,1 0 0,-8 30 0,18-55 0,-1 1 0,1 0 0,1-1 0,-1 1 0,1 0 0,0 1 0,0-1 0,0 1 0,1 0 0,-1 0 0,1 0 0,0 0 0,0 1 0,8-4 0,8-5 0,0 1 0,0 2 0,24-8 0,-41 17 0,-14 6 0,-34 19 0,-23 12 0,63-34 0,-1 1 0,1-1 0,-1 1 0,1 0 0,0 0 0,0 0 0,1 0 0,0 1 0,-1 0 0,1 0 0,1 0 0,-1 0 0,1 0 0,0 0 0,0 0 0,0 1 0,-1 9 0,6-3 0,6-20 0,8-21 0,1-2 0,-17 30 0,0 1 0,0-1 0,0 0 0,0 0 0,0 1 0,0-1 0,1 1 0,-1-1 0,0 1 0,0 0 0,1-1 0,-1 1 0,0 0 0,0 0 0,1 0 0,-1 0 0,0 0 0,1 0 0,-1 0 0,0 0 0,0 1 0,1-1 0,-1 0 0,2 1 0,-2 0 0,1-1 0,-1 1 0,1-1 0,-1 0 0,1 0 0,-1 0 0,1 0 0,-1 0 0,1 0 0,-1 0 0,1 0 0,-1-1 0,1 1 0,-1 0 0,1-1 0,-1 1 0,0-1 0,1 0 0,-1 0 0,0 1 0,3-3 0,-1 0 0,0 0 0,-1 0 0,1 0 0,-1 0 0,0 0 0,0 0 0,0-1 0,3-5 0,-2 0 0,1-1 0,-1 1 0,-1-1 0,0 1 0,0-1 0,0-11 0,-2 18 0,0 0 0,0 0 0,0 0 0,0 0 0,-1 0 0,1 0 0,-1 0 0,0 1 0,0-1 0,0 0 0,-2-3 0,3 6 0,0 0 0,0 0 0,-1-1 0,1 1 0,0 0 0,0 0 0,-1-1 0,1 1 0,0 0 0,0 0 0,-1 0 0,1-1 0,0 1 0,-1 0 0,1 0 0,0 0 0,-1 0 0,1 0 0,-1 0 0,1 0 0,0 0 0,-1 0 0,1 0 0,0 0 0,-1 0 0,1 0 0,0 0 0,-1 0 0,1 0 0,-1 0 0,-14 16 0,10-10 0,1 1 0,1 0 0,-1 0 0,1 0 0,0 0 0,1 0 0,-1 1 0,1-1 0,1 1 0,0-1 0,0 1 0,0 9 0,1-13 0,0-1 0,1 0 0,0 1 0,-1-1 0,1 0 0,0 1 0,0-1 0,1 0 0,-1 0 0,1 0 0,0 0 0,-1 0 0,1 0 0,0 0 0,1-1 0,-1 1 0,0-1 0,1 0 0,0 1 0,-1-1 0,1 0 0,0-1 0,0 1 0,0 0 0,0-1 0,0 0 0,1 1 0,4 0 0,12 3-40,-14-3 199,-15-3-710,-3 1-382,-11-2-5893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9:34.299"/>
    </inkml:context>
    <inkml:brush xml:id="br0">
      <inkml:brushProperty name="width" value="0.1" units="cm"/>
      <inkml:brushProperty name="height" value="0.1" units="cm"/>
    </inkml:brush>
  </inkml:definitions>
  <inkml:trace contextRef="#ctx0" brushRef="#br0">1 0 24575,'2'7'0,"0"0"0,1-1 0,0 1 0,0-1 0,1 0 0,-1 0 0,1 0 0,7 7 0,1 4 0,6 14 0,-2 0 0,-1 1 0,-1 0 0,-2 1 0,-2 0 0,0 1 0,5 48 0,2-8 0,-10-47 0,-1 1 0,4 44 0,-11 201 0,2 35 0,2-285 45,1 0-1,7 24 1,5 26-1544,-13-44-5327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9:39.889"/>
    </inkml:context>
    <inkml:brush xml:id="br0">
      <inkml:brushProperty name="width" value="0.1" units="cm"/>
      <inkml:brushProperty name="height" value="0.1" units="cm"/>
    </inkml:brush>
  </inkml:definitions>
  <inkml:trace contextRef="#ctx0" brushRef="#br0">145 7 24575,'0'15'0,"-1"-1"0,0 1 0,-2-1 0,1 1 0,-2-1 0,0 0 0,-1 0 0,-6 14 0,7-20 0,0 0 0,0-1 0,-1 1 0,0-1 0,0 0 0,-1-1 0,0 1 0,0-1 0,0-1 0,-1 1 0,0-1 0,0 0 0,0 0 0,-14 6 0,21-11 0,0 0 0,-1 0 0,1-1 0,0 1 0,-1 0 0,1 0 0,0 0 0,-1 0 0,1 0 0,0-1 0,0 1 0,-1 0 0,1 0 0,0-1 0,-1 1 0,1 0 0,0 0 0,0-1 0,0 1 0,-1 0 0,1 0 0,0-1 0,0 1 0,0 0 0,0-1 0,0 1 0,-1 0 0,1-1 0,0 1 0,0 0 0,0-1 0,0 1 0,0-1 0,0 1 0,0 0 0,0-1 0,0 1 0,0 0 0,1-1 0,-1 1 0,0 0 0,0-1 0,0 1 0,0 0 0,0-1 0,1 1 0,4-29 0,-3 20 0,10-177 0,-11 172 0,-1 17 0,0 31 0,-1 52 0,0-79 0,0 1 0,0 0 0,-1-1 0,0 1 0,0-1 0,-1 0 0,1 0 0,-7 10 0,4-12 80,6-10-1525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9:50.209"/>
    </inkml:context>
    <inkml:brush xml:id="br0">
      <inkml:brushProperty name="width" value="0.1" units="cm"/>
      <inkml:brushProperty name="height" value="0.1" units="cm"/>
    </inkml:brush>
  </inkml:definitions>
  <inkml:trace contextRef="#ctx0" brushRef="#br0">209 0 24575,'1'15'0,"-1"-1"0,-1 0 0,-1 1 0,0-1 0,-1 0 0,0 0 0,-1 0 0,0 0 0,-2-1 0,1 1 0,-12 17 0,15-26 0,-28 41 0,29-45 0,1-1 0,-1 1 0,1 0 0,-1-1 0,1 1 0,-1-1 0,1 1 0,-1-1 0,1 1 0,-1-1 0,0 1 0,1-1 0,-1 1 0,0-1 0,1 0 0,-1 1 0,0-1 0,1 0 0,-1 0 0,0 0 0,0 0 0,1 1 0,-1-1 0,0 0 0,0 0 0,1 0 0,-1-1 0,0 1 0,0 0 0,1 0 0,-1 0 0,0 0 0,0-1 0,1 1 0,-1 0 0,0-1 0,1 1 0,-1-1 0,0 1 0,1 0 0,-1-1 0,1 1 0,-1-1 0,1 0 0,-1 1 0,1-1 0,-1 1 0,1-1 0,-1 0 0,1 1 0,0-1 0,0 0 0,-1 0 0,1 1 0,0-1 0,0 0 0,0 0 0,-1 1 0,1-1 0,0 0 0,1-1 0,-5-13 0,2 0 0,0 0 0,0-28 0,-9 80 0,3-11 0,7-19 0,3-8 0,25-29 0,-21 25 0,-1-1 0,1 0 0,-1 0 0,0-1 0,-1 0 0,1 1 0,-1-1 0,0-1 0,-1 1 0,3-9 0,-6 16 0,0 0 0,0-1 0,0 1 0,0 0 0,0 0 0,1 0 0,-1-1 0,0 1 0,0 0 0,0 0 0,0-1 0,0 1 0,0 0 0,0 0 0,-1 0 0,1-1 0,0 1 0,0 0 0,0 0 0,0 0 0,0-1 0,0 1 0,0 0 0,0 0 0,0 0 0,-1-1 0,1 1 0,0 0 0,0 0 0,0 0 0,0 0 0,0 0 0,-1-1 0,1 1 0,0 0 0,0 0 0,0 0 0,-1 0 0,1 0 0,0 0 0,0 0 0,0 0 0,-1 0 0,1 0 0,0 0 0,0 0 0,-1 0 0,-15 4 0,-12 11 0,12-1 0,43-32 0,1-1 0,-29 19 0,1 0 0,0 1 0,0-1 0,0 0 0,0 0 0,0 0 0,-1 1 0,1-1 0,0 0 0,0 0 0,0 0 0,0 1 0,0-1 0,0 0 0,0 0 0,0 0 0,0 1 0,0-1 0,0 0 0,0 0 0,0 1 0,0-1 0,0 0 0,0 0 0,0 1 0,0-1 0,0 0 0,0 0 0,0 0 0,1 1 0,-1-1 0,0 0 0,0 0 0,0 0 0,0 0 0,0 1 0,1-1 0,-1 0 0,0 0 0,0 0 0,0 0 0,1 0 0,-1 1 0,0-1 0,0 0 0,0 0 0,1 0 0,-1 0 0,0 0 0,0 0 0,0 0 0,1 0 0,-1 0 0,0 0 0,0 0 0,1 0 0,-1 0 0,0 0 0,0 0 0,1 0 0,-1 0 0,0 0 0,0 0 0,1-1 0,-11 23 0,9-19 0,8-14 0,-4 7 0,3-4 0,11-18 0,-17 18 0,-16 11 0,9 1 0,-1 0 0,1 0 0,0 1 0,1 0 0,-1 0 0,1 0 0,0 1 0,0 0 0,1 0 0,-1 1 0,2 0 0,-7 9 0,1 1 0,1 0 0,1 1 0,0 0 0,-5 21 0,8-23 0,3-12 0,0 0 0,0 0 0,1 0 0,-1 0 0,1 1 0,0-1 0,1 0 0,-1 1 0,1-1 0,-1 1 0,2-1 0,0 8 0,-1-12 0,1 0 0,-1 1 0,1-1 0,0 0 0,-1 1 0,1-1 0,0 0 0,0 0 0,-1 0 0,1 0 0,0 0 0,-1 0 0,1 0 0,0 0 0,0 0 0,-1 0 0,1 0 0,0 0 0,-1-1 0,1 1 0,0 0 0,-1 0 0,1-1 0,0 1 0,-1 0 0,2-1 0,24-13 0,-18 10 0,61-21-1365,-35 16-5461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19736-9900-4B97-AC4F-649B22021F03}" type="datetimeFigureOut">
              <a:rPr lang="en-GB" smtClean="0"/>
              <a:t>05/01/2023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E19C9-5756-44EC-A965-1A466A59C984}" type="slidenum">
              <a:rPr lang="en-GB" smtClean="0"/>
              <a:t>‹#›</a:t>
            </a:fld>
            <a:endParaRPr lang="en-GB"/>
          </a:p>
        </p:txBody>
      </p:sp>
    </p:spTree>
    <p:extLst>
      <p:ext uri="{BB962C8B-B14F-4D97-AF65-F5344CB8AC3E}">
        <p14:creationId xmlns:p14="http://schemas.microsoft.com/office/powerpoint/2010/main" val="76367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0F43-5190-493E-BD0C-E35211F4F5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7772AC-2841-470E-A0A7-524169C21E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F2544C-63CA-4F80-8F5C-1B008724EDB7}"/>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5" name="Footer Placeholder 4">
            <a:extLst>
              <a:ext uri="{FF2B5EF4-FFF2-40B4-BE49-F238E27FC236}">
                <a16:creationId xmlns:a16="http://schemas.microsoft.com/office/drawing/2014/main" id="{90FCB19D-9B92-4512-96E6-185F0F6C4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2A5F2-8273-484A-B525-EED9E7706700}"/>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158510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4019-F1C3-4E91-B722-C5C5534657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5FCFEF-AF64-4213-BCCE-C1C627C2B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D74EB-11D2-4673-8777-9F0515DA2598}"/>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5" name="Footer Placeholder 4">
            <a:extLst>
              <a:ext uri="{FF2B5EF4-FFF2-40B4-BE49-F238E27FC236}">
                <a16:creationId xmlns:a16="http://schemas.microsoft.com/office/drawing/2014/main" id="{63680951-BEC3-4A1E-8ECA-CA5286B103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569CC-173F-4DA0-A62C-C99B0FACF075}"/>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314692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BE5D7-8B5A-4ED5-8702-81E74B1C6A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7BE4F6-1222-4187-8A9B-04EDE3C8C3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05930-7630-464B-A98B-9D551BFCDB6E}"/>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5" name="Footer Placeholder 4">
            <a:extLst>
              <a:ext uri="{FF2B5EF4-FFF2-40B4-BE49-F238E27FC236}">
                <a16:creationId xmlns:a16="http://schemas.microsoft.com/office/drawing/2014/main" id="{A7CF2748-AB72-4797-9F2F-0DB218413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4298B-6F4B-4BC3-AD67-E55C63718B57}"/>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261348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1007-80DA-4EB4-881A-92EFB26166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AC8FC-D2B0-4E90-9CFF-C6E8C78D8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2F747-920A-4D1C-91BD-4980AFBC8720}"/>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5" name="Footer Placeholder 4">
            <a:extLst>
              <a:ext uri="{FF2B5EF4-FFF2-40B4-BE49-F238E27FC236}">
                <a16:creationId xmlns:a16="http://schemas.microsoft.com/office/drawing/2014/main" id="{701CED39-1791-4D81-9070-10A970A9C6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2B3FA-8814-4FA2-B70D-10C3D2B9A9F6}"/>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310145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EEF7-C46B-48BA-8CF2-750E43DA04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4E8E0C-DDF3-41F0-8832-967027E28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23EF98-9A50-4A71-89C9-01BD8627F555}"/>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5" name="Footer Placeholder 4">
            <a:extLst>
              <a:ext uri="{FF2B5EF4-FFF2-40B4-BE49-F238E27FC236}">
                <a16:creationId xmlns:a16="http://schemas.microsoft.com/office/drawing/2014/main" id="{3667911A-88FB-45FE-B069-84B01B8BAC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8361D4-F0EB-4430-BDF1-A63BD3686335}"/>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155243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005F-729A-499E-A603-F42B03CF4F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74AD88-90D8-46AE-8572-C3DA7FF8C5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6D2C57-86B4-4A19-9D40-8856BD94E8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51EB8A-610F-4A6C-A17B-57E01F2532E8}"/>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6" name="Footer Placeholder 5">
            <a:extLst>
              <a:ext uri="{FF2B5EF4-FFF2-40B4-BE49-F238E27FC236}">
                <a16:creationId xmlns:a16="http://schemas.microsoft.com/office/drawing/2014/main" id="{E1429AA5-FC46-4B73-BB1A-206F6FBA11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BD7A16-19E1-43A9-88BD-B93EDCCF8FFF}"/>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334256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C981-0979-4B42-9A9A-D45D600E85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058534-3BCC-49EC-AD4B-5483D9598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8DE696-C843-412F-85DC-896D8B7FBF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EF0C07-0E49-41F6-A03E-3F868425D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957F49-6EA4-448C-AD98-430D35DF3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DF9AC4-AE12-4196-AA49-9CC4BB37C49B}"/>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8" name="Footer Placeholder 7">
            <a:extLst>
              <a:ext uri="{FF2B5EF4-FFF2-40B4-BE49-F238E27FC236}">
                <a16:creationId xmlns:a16="http://schemas.microsoft.com/office/drawing/2014/main" id="{FCB70612-A7E4-4B43-B68A-38B375E845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9AC1D8-EAFC-45D3-8446-E2DEA592E143}"/>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227981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E386-E29E-4C2C-AF79-AC0D9414E8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0E5F27-7168-4DA6-8176-C7790A49D0FF}"/>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4" name="Footer Placeholder 3">
            <a:extLst>
              <a:ext uri="{FF2B5EF4-FFF2-40B4-BE49-F238E27FC236}">
                <a16:creationId xmlns:a16="http://schemas.microsoft.com/office/drawing/2014/main" id="{488DAE30-B0D2-4D70-8DAD-0F0294DB5B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CEAA94-AED9-4498-B7C2-BC6C8FFDA4D0}"/>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217870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7A717-F389-4260-9F5D-F7B3BBD40E02}"/>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3" name="Footer Placeholder 2">
            <a:extLst>
              <a:ext uri="{FF2B5EF4-FFF2-40B4-BE49-F238E27FC236}">
                <a16:creationId xmlns:a16="http://schemas.microsoft.com/office/drawing/2014/main" id="{83B429F1-6318-4702-B08A-21FEE1EDB3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1F332-2B87-4CE1-8EF2-E78607F29D6D}"/>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278782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192B-827C-44F5-A29A-188DF4211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18A003-DAE7-49EA-A655-545163C33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B63C1E-B40E-4CFE-960C-72CC4C1A8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427C0-7843-408A-89AD-9F7B0770CEF6}"/>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6" name="Footer Placeholder 5">
            <a:extLst>
              <a:ext uri="{FF2B5EF4-FFF2-40B4-BE49-F238E27FC236}">
                <a16:creationId xmlns:a16="http://schemas.microsoft.com/office/drawing/2014/main" id="{5336E4CE-48B7-461A-AA74-896B694385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BA594C-595F-476D-8E47-1B40CDD1C378}"/>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42025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D9D4-8FEB-4ABE-BBD2-C9B65B1F0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60AF5C-BE60-4C84-AB52-7BFAFAA2F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3518D5-4E61-4568-87CB-3103E0EA5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B38CB-60BA-4BDA-9153-0CB4DCF49B11}"/>
              </a:ext>
            </a:extLst>
          </p:cNvPr>
          <p:cNvSpPr>
            <a:spLocks noGrp="1"/>
          </p:cNvSpPr>
          <p:nvPr>
            <p:ph type="dt" sz="half" idx="10"/>
          </p:nvPr>
        </p:nvSpPr>
        <p:spPr/>
        <p:txBody>
          <a:bodyPr/>
          <a:lstStyle/>
          <a:p>
            <a:fld id="{97F31A36-9619-4FC8-BAD6-F5908DAFD5C0}" type="datetimeFigureOut">
              <a:rPr lang="en-GB" smtClean="0"/>
              <a:t>05/01/2023</a:t>
            </a:fld>
            <a:endParaRPr lang="en-GB"/>
          </a:p>
        </p:txBody>
      </p:sp>
      <p:sp>
        <p:nvSpPr>
          <p:cNvPr id="6" name="Footer Placeholder 5">
            <a:extLst>
              <a:ext uri="{FF2B5EF4-FFF2-40B4-BE49-F238E27FC236}">
                <a16:creationId xmlns:a16="http://schemas.microsoft.com/office/drawing/2014/main" id="{15B16909-36EB-4207-B19A-5C0D99CF6C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D50B4B-C7EF-49C5-95B3-F64504F29476}"/>
              </a:ext>
            </a:extLst>
          </p:cNvPr>
          <p:cNvSpPr>
            <a:spLocks noGrp="1"/>
          </p:cNvSpPr>
          <p:nvPr>
            <p:ph type="sldNum" sz="quarter" idx="12"/>
          </p:nvPr>
        </p:nvSpPr>
        <p:spPr/>
        <p:txBody>
          <a:bodyPr/>
          <a:lstStyle/>
          <a:p>
            <a:fld id="{6C3311DB-B323-406A-AF2A-A786BDCA3459}" type="slidenum">
              <a:rPr lang="en-GB" smtClean="0"/>
              <a:t>‹#›</a:t>
            </a:fld>
            <a:endParaRPr lang="en-GB"/>
          </a:p>
        </p:txBody>
      </p:sp>
    </p:spTree>
    <p:extLst>
      <p:ext uri="{BB962C8B-B14F-4D97-AF65-F5344CB8AC3E}">
        <p14:creationId xmlns:p14="http://schemas.microsoft.com/office/powerpoint/2010/main" val="183661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1382E-1D4C-4022-8589-4140C7E03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3E1527-ECF6-4249-8D8A-C7FF87351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9B26D6-C410-4BD0-8B4B-D05874675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31A36-9619-4FC8-BAD6-F5908DAFD5C0}" type="datetimeFigureOut">
              <a:rPr lang="en-GB" smtClean="0"/>
              <a:t>05/01/2023</a:t>
            </a:fld>
            <a:endParaRPr lang="en-GB"/>
          </a:p>
        </p:txBody>
      </p:sp>
      <p:sp>
        <p:nvSpPr>
          <p:cNvPr id="5" name="Footer Placeholder 4">
            <a:extLst>
              <a:ext uri="{FF2B5EF4-FFF2-40B4-BE49-F238E27FC236}">
                <a16:creationId xmlns:a16="http://schemas.microsoft.com/office/drawing/2014/main" id="{6080C258-9F8E-49A6-96DF-A91972B4F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B6FA2C-61C2-4128-AD01-AE6FE90F6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311DB-B323-406A-AF2A-A786BDCA3459}" type="slidenum">
              <a:rPr lang="en-GB" smtClean="0"/>
              <a:t>‹#›</a:t>
            </a:fld>
            <a:endParaRPr lang="en-GB"/>
          </a:p>
        </p:txBody>
      </p:sp>
    </p:spTree>
    <p:extLst>
      <p:ext uri="{BB962C8B-B14F-4D97-AF65-F5344CB8AC3E}">
        <p14:creationId xmlns:p14="http://schemas.microsoft.com/office/powerpoint/2010/main" val="32163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customXml" Target="../ink/ink20.xml"/><Relationship Id="rId21" Type="http://schemas.openxmlformats.org/officeDocument/2006/relationships/image" Target="../media/image12.png"/><Relationship Id="rId34" Type="http://schemas.openxmlformats.org/officeDocument/2006/relationships/image" Target="../media/image17.png"/><Relationship Id="rId42" Type="http://schemas.openxmlformats.org/officeDocument/2006/relationships/image" Target="../media/image21.png"/><Relationship Id="rId47" Type="http://schemas.openxmlformats.org/officeDocument/2006/relationships/customXml" Target="../ink/ink24.xml"/><Relationship Id="rId50"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2.png"/><Relationship Id="rId16" Type="http://schemas.openxmlformats.org/officeDocument/2006/relationships/customXml" Target="../ink/ink7.xml"/><Relationship Id="rId29" Type="http://schemas.openxmlformats.org/officeDocument/2006/relationships/customXml" Target="../ink/ink14.xml"/><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image" Target="../media/image16.png"/><Relationship Id="rId37" Type="http://schemas.openxmlformats.org/officeDocument/2006/relationships/customXml" Target="../ink/ink19.xml"/><Relationship Id="rId40" Type="http://schemas.openxmlformats.org/officeDocument/2006/relationships/image" Target="../media/image20.png"/><Relationship Id="rId45" Type="http://schemas.openxmlformats.org/officeDocument/2006/relationships/customXml" Target="../ink/ink23.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image" Target="../media/image18.png"/><Relationship Id="rId49" Type="http://schemas.openxmlformats.org/officeDocument/2006/relationships/customXml" Target="../ink/ink25.xml"/><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customXml" Target="../ink/ink16.xml"/><Relationship Id="rId44" Type="http://schemas.openxmlformats.org/officeDocument/2006/relationships/image" Target="../media/image22.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5.xml"/><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4.png"/><Relationship Id="rId8" Type="http://schemas.openxmlformats.org/officeDocument/2006/relationships/customXml" Target="../ink/ink3.xml"/><Relationship Id="rId51" Type="http://schemas.openxmlformats.org/officeDocument/2006/relationships/image" Target="../media/image26.png"/><Relationship Id="rId3" Type="http://schemas.openxmlformats.org/officeDocument/2006/relationships/image" Target="../media/image3.jp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customXml" Target="../ink/ink17.xml"/><Relationship Id="rId38" Type="http://schemas.openxmlformats.org/officeDocument/2006/relationships/image" Target="../media/image19.png"/><Relationship Id="rId46" Type="http://schemas.openxmlformats.org/officeDocument/2006/relationships/image" Target="../media/image23.png"/><Relationship Id="rId20" Type="http://schemas.openxmlformats.org/officeDocument/2006/relationships/customXml" Target="../ink/ink9.xml"/><Relationship Id="rId41"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8.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alcouncil.org.cy/wp-content/uploads/2021/09/kalatalogos-anagnorimenon-ptuxion-2021-.pdf"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cyprusbarassociation.org/index.php/el/"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808F0F2-52A5-4093-9667-25C92303D190}"/>
              </a:ext>
            </a:extLst>
          </p:cNvPr>
          <p:cNvSpPr>
            <a:spLocks noGrp="1"/>
          </p:cNvSpPr>
          <p:nvPr>
            <p:ph type="ctrTitle"/>
          </p:nvPr>
        </p:nvSpPr>
        <p:spPr>
          <a:xfrm>
            <a:off x="968991" y="641445"/>
            <a:ext cx="10399597" cy="3404753"/>
          </a:xfrm>
        </p:spPr>
        <p:txBody>
          <a:bodyPr anchor="b">
            <a:normAutofit/>
          </a:bodyPr>
          <a:lstStyle/>
          <a:p>
            <a:pPr algn="l"/>
            <a:r>
              <a:rPr lang="el-GR" sz="6600" dirty="0">
                <a:solidFill>
                  <a:srgbClr val="FFFFFF"/>
                </a:solidFill>
              </a:rPr>
              <a:t>Το επάγγελμα του δικηγόρου </a:t>
            </a:r>
            <a:br>
              <a:rPr lang="en-GB" sz="5400" dirty="0">
                <a:solidFill>
                  <a:srgbClr val="FFFFFF"/>
                </a:solidFill>
              </a:rPr>
            </a:br>
            <a:endParaRPr lang="en-GB" sz="5400" dirty="0">
              <a:solidFill>
                <a:srgbClr val="FFFFFF"/>
              </a:solidFill>
            </a:endParaRPr>
          </a:p>
        </p:txBody>
      </p:sp>
      <p:sp>
        <p:nvSpPr>
          <p:cNvPr id="3" name="Subtitle 2">
            <a:extLst>
              <a:ext uri="{FF2B5EF4-FFF2-40B4-BE49-F238E27FC236}">
                <a16:creationId xmlns:a16="http://schemas.microsoft.com/office/drawing/2014/main" id="{FACD9728-E3EE-4019-8A1A-ABFA53287968}"/>
              </a:ext>
            </a:extLst>
          </p:cNvPr>
          <p:cNvSpPr>
            <a:spLocks noGrp="1"/>
          </p:cNvSpPr>
          <p:nvPr>
            <p:ph type="subTitle" idx="1"/>
          </p:nvPr>
        </p:nvSpPr>
        <p:spPr>
          <a:xfrm>
            <a:off x="-2213992" y="6485602"/>
            <a:ext cx="16412328" cy="1806494"/>
          </a:xfrm>
        </p:spPr>
        <p:txBody>
          <a:bodyPr anchor="ctr">
            <a:normAutofit/>
          </a:bodyPr>
          <a:lstStyle/>
          <a:p>
            <a:pPr algn="l"/>
            <a:endParaRPr lang="en-GB" dirty="0"/>
          </a:p>
        </p:txBody>
      </p:sp>
      <p:pic>
        <p:nvPicPr>
          <p:cNvPr id="5122" name="Picture 2">
            <a:extLst>
              <a:ext uri="{FF2B5EF4-FFF2-40B4-BE49-F238E27FC236}">
                <a16:creationId xmlns:a16="http://schemas.microsoft.com/office/drawing/2014/main" id="{9A43F6F3-186E-4F25-BB41-312313DB5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33" y="4073198"/>
            <a:ext cx="10399596" cy="243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51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98186-121F-43BC-B28E-58301953F62D}"/>
              </a:ext>
            </a:extLst>
          </p:cNvPr>
          <p:cNvSpPr>
            <a:spLocks noGrp="1"/>
          </p:cNvSpPr>
          <p:nvPr>
            <p:ph type="title"/>
          </p:nvPr>
        </p:nvSpPr>
        <p:spPr>
          <a:xfrm>
            <a:off x="586478" y="1578138"/>
            <a:ext cx="3284788" cy="2501978"/>
          </a:xfrm>
        </p:spPr>
        <p:txBody>
          <a:bodyPr anchor="b">
            <a:normAutofit/>
          </a:bodyPr>
          <a:lstStyle/>
          <a:p>
            <a:pPr marL="571500" indent="-571500">
              <a:buFont typeface="Arial" panose="020B0604020202020204" pitchFamily="34" charset="0"/>
              <a:buChar char="•"/>
            </a:pPr>
            <a:r>
              <a:rPr lang="el-GR" sz="4000" b="1" dirty="0" err="1">
                <a:solidFill>
                  <a:srgbClr val="FFFFFF"/>
                </a:solidFill>
              </a:rPr>
              <a:t>Παγκύπριος</a:t>
            </a:r>
            <a:r>
              <a:rPr lang="el-GR" sz="4000" b="1" dirty="0">
                <a:solidFill>
                  <a:srgbClr val="FFFFFF"/>
                </a:solidFill>
              </a:rPr>
              <a:t> Δικηγορικός</a:t>
            </a:r>
            <a:br>
              <a:rPr lang="el-GR" sz="4000" b="1" dirty="0">
                <a:solidFill>
                  <a:srgbClr val="FFFFFF"/>
                </a:solidFill>
              </a:rPr>
            </a:br>
            <a:r>
              <a:rPr lang="el-GR" sz="4000" b="1" dirty="0">
                <a:solidFill>
                  <a:srgbClr val="FFFFFF"/>
                </a:solidFill>
              </a:rPr>
              <a:t>Σύλλογος</a:t>
            </a:r>
            <a:endParaRPr lang="en-GB" sz="4000" b="1" dirty="0">
              <a:solidFill>
                <a:srgbClr val="FFFFFF"/>
              </a:solidFill>
            </a:endParaRPr>
          </a:p>
        </p:txBody>
      </p:sp>
      <p:graphicFrame>
        <p:nvGraphicFramePr>
          <p:cNvPr id="7" name="Content Placeholder 2">
            <a:extLst>
              <a:ext uri="{FF2B5EF4-FFF2-40B4-BE49-F238E27FC236}">
                <a16:creationId xmlns:a16="http://schemas.microsoft.com/office/drawing/2014/main" id="{A8625219-6C84-4C42-9DD5-55969C0AF135}"/>
              </a:ext>
            </a:extLst>
          </p:cNvPr>
          <p:cNvGraphicFramePr>
            <a:graphicFrameLocks noGrp="1"/>
          </p:cNvGraphicFramePr>
          <p:nvPr>
            <p:ph idx="1"/>
            <p:extLst>
              <p:ext uri="{D42A27DB-BD31-4B8C-83A1-F6EECF244321}">
                <p14:modId xmlns:p14="http://schemas.microsoft.com/office/powerpoint/2010/main" val="19987359"/>
              </p:ext>
            </p:extLst>
          </p:nvPr>
        </p:nvGraphicFramePr>
        <p:xfrm>
          <a:off x="4147931" y="10139"/>
          <a:ext cx="7767404" cy="644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94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CC2ABD43-51A2-4D30-A198-626FB1E6A29D}"/>
              </a:ext>
            </a:extLst>
          </p:cNvPr>
          <p:cNvGraphicFramePr/>
          <p:nvPr>
            <p:extLst>
              <p:ext uri="{D42A27DB-BD31-4B8C-83A1-F6EECF244321}">
                <p14:modId xmlns:p14="http://schemas.microsoft.com/office/powerpoint/2010/main" val="2326754021"/>
              </p:ext>
            </p:extLst>
          </p:nvPr>
        </p:nvGraphicFramePr>
        <p:xfrm>
          <a:off x="675861" y="418309"/>
          <a:ext cx="10620495" cy="6021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6">
            <a:extLst>
              <a:ext uri="{FF2B5EF4-FFF2-40B4-BE49-F238E27FC236}">
                <a16:creationId xmlns:a16="http://schemas.microsoft.com/office/drawing/2014/main" id="{AA3EE922-5F6D-4048-9A85-720C85CA055D}"/>
              </a:ext>
            </a:extLst>
          </p:cNvPr>
          <p:cNvGraphicFramePr>
            <a:graphicFrameLocks noGrp="1"/>
          </p:cNvGraphicFramePr>
          <p:nvPr>
            <p:extLst>
              <p:ext uri="{D42A27DB-BD31-4B8C-83A1-F6EECF244321}">
                <p14:modId xmlns:p14="http://schemas.microsoft.com/office/powerpoint/2010/main" val="1202942544"/>
              </p:ext>
            </p:extLst>
          </p:nvPr>
        </p:nvGraphicFramePr>
        <p:xfrm>
          <a:off x="0" y="0"/>
          <a:ext cx="3379304" cy="1470991"/>
        </p:xfrm>
        <a:graphic>
          <a:graphicData uri="http://schemas.openxmlformats.org/drawingml/2006/table">
            <a:tbl>
              <a:tblPr firstRow="1" bandRow="1">
                <a:tableStyleId>{00A15C55-8517-42AA-B614-E9B94910E393}</a:tableStyleId>
              </a:tblPr>
              <a:tblGrid>
                <a:gridCol w="3379304">
                  <a:extLst>
                    <a:ext uri="{9D8B030D-6E8A-4147-A177-3AD203B41FA5}">
                      <a16:colId xmlns:a16="http://schemas.microsoft.com/office/drawing/2014/main" val="4011348812"/>
                    </a:ext>
                  </a:extLst>
                </a:gridCol>
              </a:tblGrid>
              <a:tr h="1470991">
                <a:tc>
                  <a: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4000" dirty="0" err="1">
                          <a:solidFill>
                            <a:schemeClr val="tx1"/>
                          </a:solidFill>
                        </a:rPr>
                        <a:t>Ασκείν</a:t>
                      </a:r>
                      <a:r>
                        <a:rPr lang="el-GR" sz="4000" dirty="0">
                          <a:solidFill>
                            <a:schemeClr val="tx1"/>
                          </a:solidFill>
                        </a:rPr>
                        <a:t> τη Δικηγορία </a:t>
                      </a:r>
                      <a:endParaRPr lang="en-GB" sz="4000" dirty="0">
                        <a:solidFill>
                          <a:schemeClr val="tx1"/>
                        </a:solidFill>
                      </a:endParaRPr>
                    </a:p>
                  </a:txBody>
                  <a:tcPr/>
                </a:tc>
                <a:extLst>
                  <a:ext uri="{0D108BD9-81ED-4DB2-BD59-A6C34878D82A}">
                    <a16:rowId xmlns:a16="http://schemas.microsoft.com/office/drawing/2014/main" val="3817812327"/>
                  </a:ext>
                </a:extLst>
              </a:tr>
            </a:tbl>
          </a:graphicData>
        </a:graphic>
      </p:graphicFrame>
    </p:spTree>
    <p:extLst>
      <p:ext uri="{BB962C8B-B14F-4D97-AF65-F5344CB8AC3E}">
        <p14:creationId xmlns:p14="http://schemas.microsoft.com/office/powerpoint/2010/main" val="14814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7">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91DDA87-5295-4C87-A27D-6726299527AC}"/>
              </a:ext>
            </a:extLst>
          </p:cNvPr>
          <p:cNvSpPr>
            <a:spLocks noGrp="1"/>
          </p:cNvSpPr>
          <p:nvPr>
            <p:ph type="title"/>
          </p:nvPr>
        </p:nvSpPr>
        <p:spPr>
          <a:xfrm>
            <a:off x="1047280" y="788894"/>
            <a:ext cx="10306520" cy="880730"/>
          </a:xfrm>
        </p:spPr>
        <p:txBody>
          <a:bodyPr>
            <a:normAutofit/>
          </a:bodyPr>
          <a:lstStyle/>
          <a:p>
            <a:pPr marL="571500" indent="-571500">
              <a:buFont typeface="Arial" panose="020B0604020202020204" pitchFamily="34" charset="0"/>
              <a:buChar char="•"/>
            </a:pPr>
            <a:r>
              <a:rPr lang="el-GR" sz="4000" b="1" dirty="0">
                <a:solidFill>
                  <a:srgbClr val="FFFFFF"/>
                </a:solidFill>
              </a:rPr>
              <a:t>Δικηγορική ύλη</a:t>
            </a:r>
            <a:endParaRPr lang="en-GB" sz="4000" b="1" dirty="0">
              <a:solidFill>
                <a:srgbClr val="FFFFFF"/>
              </a:solidFill>
            </a:endParaRPr>
          </a:p>
        </p:txBody>
      </p:sp>
      <p:graphicFrame>
        <p:nvGraphicFramePr>
          <p:cNvPr id="28" name="Content Placeholder 2">
            <a:extLst>
              <a:ext uri="{FF2B5EF4-FFF2-40B4-BE49-F238E27FC236}">
                <a16:creationId xmlns:a16="http://schemas.microsoft.com/office/drawing/2014/main" id="{69600C82-82DB-40D9-903E-C9887DD3E917}"/>
              </a:ext>
            </a:extLst>
          </p:cNvPr>
          <p:cNvGraphicFramePr>
            <a:graphicFrameLocks noGrp="1"/>
          </p:cNvGraphicFramePr>
          <p:nvPr>
            <p:ph idx="1"/>
            <p:extLst>
              <p:ext uri="{D42A27DB-BD31-4B8C-83A1-F6EECF244321}">
                <p14:modId xmlns:p14="http://schemas.microsoft.com/office/powerpoint/2010/main" val="1522416904"/>
              </p:ext>
            </p:extLst>
          </p:nvPr>
        </p:nvGraphicFramePr>
        <p:xfrm>
          <a:off x="409710" y="2181912"/>
          <a:ext cx="10709745" cy="4534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28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B1FEDD6-7568-41C3-AD2E-743D758C7EA4}"/>
              </a:ext>
            </a:extLst>
          </p:cNvPr>
          <p:cNvSpPr>
            <a:spLocks noGrp="1"/>
          </p:cNvSpPr>
          <p:nvPr>
            <p:ph type="title"/>
          </p:nvPr>
        </p:nvSpPr>
        <p:spPr>
          <a:xfrm>
            <a:off x="838201" y="365126"/>
            <a:ext cx="5946912" cy="769563"/>
          </a:xfrm>
        </p:spPr>
        <p:txBody>
          <a:bodyPr>
            <a:normAutofit/>
          </a:bodyPr>
          <a:lstStyle/>
          <a:p>
            <a:pPr marL="571500" indent="-571500">
              <a:buFont typeface="Arial" panose="020B0604020202020204" pitchFamily="34" charset="0"/>
              <a:buChar char="•"/>
            </a:pPr>
            <a:r>
              <a:rPr lang="el-GR" b="1" dirty="0">
                <a:solidFill>
                  <a:schemeClr val="accent1"/>
                </a:solidFill>
              </a:rPr>
              <a:t>Επιλογές απασχόλησης</a:t>
            </a:r>
            <a:endParaRPr lang="en-GB" b="1" dirty="0">
              <a:solidFill>
                <a:schemeClr val="accent1"/>
              </a:solidFill>
            </a:endParaRPr>
          </a:p>
        </p:txBody>
      </p:sp>
      <p:sp>
        <p:nvSpPr>
          <p:cNvPr id="2054" name="Content Placeholder 2053">
            <a:extLst>
              <a:ext uri="{FF2B5EF4-FFF2-40B4-BE49-F238E27FC236}">
                <a16:creationId xmlns:a16="http://schemas.microsoft.com/office/drawing/2014/main" id="{C8492BCB-7251-4420-BFE1-15CF3A0C686C}"/>
              </a:ext>
            </a:extLst>
          </p:cNvPr>
          <p:cNvSpPr>
            <a:spLocks noGrp="1"/>
          </p:cNvSpPr>
          <p:nvPr>
            <p:ph idx="1"/>
          </p:nvPr>
        </p:nvSpPr>
        <p:spPr>
          <a:xfrm>
            <a:off x="284650" y="1027043"/>
            <a:ext cx="7626898" cy="5640420"/>
          </a:xfrm>
        </p:spPr>
        <p:txBody>
          <a:bodyPr>
            <a:noAutofit/>
          </a:bodyPr>
          <a:lstStyle/>
          <a:p>
            <a:r>
              <a:rPr lang="el-GR" sz="2400" b="1" dirty="0">
                <a:solidFill>
                  <a:schemeClr val="accent1"/>
                </a:solidFill>
              </a:rPr>
              <a:t>Το επάγγελμα του δικηγόρου προσφέρει αρκετές διεξόδους απασχόλησης σε πολλούς τομείς. Ο δικηγόρος μπορεί να ειδικευτεί σε έναν από τους πολλούς κλάδους δικαίου (αστικό, εμπορικό, εργατικό, ποινικό, εταιρικό κ.λπ.) και να δραστηριοποιηθεί, είτε στην αντιπροσώπευση υποθέσεων στο δικαστήριο που υπάγονται σ’ έναν από τους αντίστοιχους κλάδους δικαίου, είτε στην παροχή εξειδικευμένων νομικών συμβούλων αντίστοιχα. </a:t>
            </a:r>
          </a:p>
          <a:p>
            <a:r>
              <a:rPr lang="el-GR" sz="2400" b="1" dirty="0">
                <a:solidFill>
                  <a:schemeClr val="accent1"/>
                </a:solidFill>
              </a:rPr>
              <a:t>Ως ελεύθερος επαγγελματίας μπορεί να ανοίξει ιδιωτικό γραφείο και να το διατηρεί μόνος του ή σε συνεργασία με άλλους συναδέλφους του. Ακόμη μπορεί να εισαχθεί στον δικαστικό κλάδο, στο Διπλωματικό Σώμα, στον δημόσιο τομέα. Σε σημαντικό αριθμό θέσεων που προκηρύσσονται στο δημόσιο το πτυχίο Νομικής θεωρείται απαραίτητο ή επιπρόσθετο προσόν. </a:t>
            </a:r>
          </a:p>
          <a:p>
            <a:pPr marL="0" indent="0">
              <a:buNone/>
            </a:pPr>
            <a:endParaRPr lang="en-US" sz="2400" b="1" dirty="0">
              <a:solidFill>
                <a:schemeClr val="accent1"/>
              </a:solidFill>
            </a:endParaRPr>
          </a:p>
        </p:txBody>
      </p:sp>
      <p:pic>
        <p:nvPicPr>
          <p:cNvPr id="4" name="Picture 4" descr="Δικηγόροι στην Κύπρο: Πλήρης Οδηγός">
            <a:extLst>
              <a:ext uri="{FF2B5EF4-FFF2-40B4-BE49-F238E27FC236}">
                <a16:creationId xmlns:a16="http://schemas.microsoft.com/office/drawing/2014/main" id="{007B1941-7C07-44A4-A0B4-2258087AD7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73" r="16220" b="1"/>
          <a:stretch/>
        </p:blipFill>
        <p:spPr bwMode="auto">
          <a:xfrm>
            <a:off x="7693784" y="178070"/>
            <a:ext cx="4208400" cy="420840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9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80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7F4BA5-005A-42CD-94D5-22B3172FCAF1}"/>
              </a:ext>
            </a:extLst>
          </p:cNvPr>
          <p:cNvSpPr txBox="1"/>
          <p:nvPr/>
        </p:nvSpPr>
        <p:spPr>
          <a:xfrm>
            <a:off x="3140765" y="516835"/>
            <a:ext cx="6455861" cy="614900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2400" b="1" dirty="0">
              <a:solidFill>
                <a:srgbClr val="0070C0"/>
              </a:solidFill>
              <a:effectLst/>
            </a:endParaRPr>
          </a:p>
          <a:p>
            <a:pPr marL="342900" lvl="0" indent="-228600">
              <a:lnSpc>
                <a:spcPct val="90000"/>
              </a:lnSpc>
              <a:spcAft>
                <a:spcPts val="600"/>
              </a:spcAft>
              <a:buFont typeface="Arial" panose="020B0604020202020204" pitchFamily="34" charset="0"/>
              <a:buChar char="•"/>
            </a:pPr>
            <a:r>
              <a:rPr lang="en-US" sz="2400" b="1" dirty="0" err="1">
                <a:solidFill>
                  <a:srgbClr val="0070C0"/>
                </a:solidFill>
                <a:effectLst/>
              </a:rPr>
              <a:t>κρ</a:t>
            </a:r>
            <a:r>
              <a:rPr lang="en-US" sz="2400" b="1" dirty="0">
                <a:solidFill>
                  <a:srgbClr val="0070C0"/>
                </a:solidFill>
                <a:effectLst/>
              </a:rPr>
              <a:t>ατικές και μη κρατικές οργανώσεις, επιχειρήσεις, ιδρύματα</a:t>
            </a:r>
            <a:br>
              <a:rPr lang="en-US" sz="2400" b="1" dirty="0">
                <a:solidFill>
                  <a:srgbClr val="0070C0"/>
                </a:solidFill>
                <a:effectLst/>
              </a:rPr>
            </a:br>
            <a:endParaRPr lang="en-US" sz="2400" b="1" dirty="0">
              <a:solidFill>
                <a:srgbClr val="0070C0"/>
              </a:solidFill>
              <a:effectLst/>
            </a:endParaRPr>
          </a:p>
          <a:p>
            <a:pPr marL="342900" lvl="0" indent="-228600">
              <a:lnSpc>
                <a:spcPct val="90000"/>
              </a:lnSpc>
              <a:spcAft>
                <a:spcPts val="600"/>
              </a:spcAft>
              <a:buFont typeface="Arial" panose="020B0604020202020204" pitchFamily="34" charset="0"/>
              <a:buChar char="•"/>
            </a:pPr>
            <a:r>
              <a:rPr lang="el-GR" sz="2400" b="1" dirty="0">
                <a:solidFill>
                  <a:srgbClr val="0070C0"/>
                </a:solidFill>
              </a:rPr>
              <a:t>Νομική Υπηρεσία</a:t>
            </a:r>
            <a:endParaRPr lang="en-US" sz="2400" b="1" dirty="0">
              <a:solidFill>
                <a:srgbClr val="0070C0"/>
              </a:solidFill>
              <a:effectLst/>
            </a:endParaRPr>
          </a:p>
          <a:p>
            <a:pPr lvl="0" indent="-228600">
              <a:lnSpc>
                <a:spcPct val="90000"/>
              </a:lnSpc>
              <a:spcAft>
                <a:spcPts val="600"/>
              </a:spcAft>
              <a:buFont typeface="Arial" panose="020B0604020202020204" pitchFamily="34" charset="0"/>
              <a:buChar char="•"/>
            </a:pPr>
            <a:endParaRPr lang="en-US" sz="2400" b="1" dirty="0">
              <a:solidFill>
                <a:srgbClr val="0070C0"/>
              </a:solidFill>
              <a:effectLst/>
            </a:endParaRPr>
          </a:p>
          <a:p>
            <a:pPr marL="342900" lvl="0" indent="-228600">
              <a:lnSpc>
                <a:spcPct val="90000"/>
              </a:lnSpc>
              <a:spcAft>
                <a:spcPts val="600"/>
              </a:spcAft>
              <a:buFont typeface="Arial" panose="020B0604020202020204" pitchFamily="34" charset="0"/>
              <a:buChar char="•"/>
            </a:pPr>
            <a:r>
              <a:rPr lang="en-US" sz="2400" b="1" dirty="0" err="1">
                <a:solidFill>
                  <a:srgbClr val="0070C0"/>
                </a:solidFill>
                <a:effectLst/>
              </a:rPr>
              <a:t>Δικ</a:t>
            </a:r>
            <a:r>
              <a:rPr lang="en-US" sz="2400" b="1" dirty="0">
                <a:solidFill>
                  <a:srgbClr val="0070C0"/>
                </a:solidFill>
                <a:effectLst/>
              </a:rPr>
              <a:t>αστήρια</a:t>
            </a:r>
          </a:p>
          <a:p>
            <a:pPr lvl="0" indent="-228600">
              <a:lnSpc>
                <a:spcPct val="90000"/>
              </a:lnSpc>
              <a:spcAft>
                <a:spcPts val="600"/>
              </a:spcAft>
              <a:buFont typeface="Arial" panose="020B0604020202020204" pitchFamily="34" charset="0"/>
              <a:buChar char="•"/>
            </a:pPr>
            <a:endParaRPr lang="en-US" sz="2400" b="1" dirty="0">
              <a:solidFill>
                <a:srgbClr val="0070C0"/>
              </a:solidFill>
              <a:effectLst/>
            </a:endParaRPr>
          </a:p>
          <a:p>
            <a:pPr marL="342900" lvl="0" indent="-228600">
              <a:lnSpc>
                <a:spcPct val="90000"/>
              </a:lnSpc>
              <a:spcAft>
                <a:spcPts val="600"/>
              </a:spcAft>
              <a:buFont typeface="Arial" panose="020B0604020202020204" pitchFamily="34" charset="0"/>
              <a:buChar char="•"/>
            </a:pPr>
            <a:r>
              <a:rPr lang="en-US" sz="2400" b="1" dirty="0" err="1">
                <a:solidFill>
                  <a:srgbClr val="0070C0"/>
                </a:solidFill>
                <a:effectLst/>
              </a:rPr>
              <a:t>ιδιωτική</a:t>
            </a:r>
            <a:r>
              <a:rPr lang="en-US" sz="2400" b="1" dirty="0">
                <a:solidFill>
                  <a:srgbClr val="0070C0"/>
                </a:solidFill>
                <a:effectLst/>
              </a:rPr>
              <a:t> ή α</a:t>
            </a:r>
            <a:r>
              <a:rPr lang="en-US" sz="2400" b="1" dirty="0" err="1">
                <a:solidFill>
                  <a:srgbClr val="0070C0"/>
                </a:solidFill>
                <a:effectLst/>
              </a:rPr>
              <a:t>τομική</a:t>
            </a:r>
            <a:r>
              <a:rPr lang="en-US" sz="2400" b="1" dirty="0">
                <a:solidFill>
                  <a:srgbClr val="0070C0"/>
                </a:solidFill>
                <a:effectLst/>
              </a:rPr>
              <a:t> επ</a:t>
            </a:r>
            <a:r>
              <a:rPr lang="en-US" sz="2400" b="1" dirty="0" err="1">
                <a:solidFill>
                  <a:srgbClr val="0070C0"/>
                </a:solidFill>
                <a:effectLst/>
              </a:rPr>
              <a:t>ιχειρημ</a:t>
            </a:r>
            <a:r>
              <a:rPr lang="en-US" sz="2400" b="1" dirty="0">
                <a:solidFill>
                  <a:srgbClr val="0070C0"/>
                </a:solidFill>
                <a:effectLst/>
              </a:rPr>
              <a:t>ατικότητα</a:t>
            </a:r>
          </a:p>
          <a:p>
            <a:pPr lvl="0" indent="-228600">
              <a:lnSpc>
                <a:spcPct val="90000"/>
              </a:lnSpc>
              <a:spcAft>
                <a:spcPts val="600"/>
              </a:spcAft>
              <a:buFont typeface="Arial" panose="020B0604020202020204" pitchFamily="34" charset="0"/>
              <a:buChar char="•"/>
            </a:pPr>
            <a:endParaRPr lang="en-US" sz="2400" b="1" dirty="0">
              <a:solidFill>
                <a:srgbClr val="0070C0"/>
              </a:solidFill>
              <a:effectLst/>
            </a:endParaRPr>
          </a:p>
          <a:p>
            <a:pPr marL="342900" lvl="0" indent="-228600">
              <a:lnSpc>
                <a:spcPct val="90000"/>
              </a:lnSpc>
              <a:spcAft>
                <a:spcPts val="600"/>
              </a:spcAft>
              <a:buFont typeface="Arial" panose="020B0604020202020204" pitchFamily="34" charset="0"/>
              <a:buChar char="•"/>
            </a:pPr>
            <a:r>
              <a:rPr lang="en-US" sz="2400" b="1" dirty="0" err="1">
                <a:solidFill>
                  <a:srgbClr val="0070C0"/>
                </a:solidFill>
                <a:effectLst/>
              </a:rPr>
              <a:t>φορείς</a:t>
            </a:r>
            <a:r>
              <a:rPr lang="en-US" sz="2400" b="1" dirty="0">
                <a:solidFill>
                  <a:srgbClr val="0070C0"/>
                </a:solidFill>
                <a:effectLst/>
              </a:rPr>
              <a:t> π</a:t>
            </a:r>
            <a:r>
              <a:rPr lang="en-US" sz="2400" b="1" dirty="0" err="1">
                <a:solidFill>
                  <a:srgbClr val="0070C0"/>
                </a:solidFill>
                <a:effectLst/>
              </a:rPr>
              <a:t>ροκ</a:t>
            </a:r>
            <a:r>
              <a:rPr lang="en-US" sz="2400" b="1" dirty="0">
                <a:solidFill>
                  <a:srgbClr val="0070C0"/>
                </a:solidFill>
                <a:effectLst/>
              </a:rPr>
              <a:t>αταρκτικής έρευνας</a:t>
            </a:r>
            <a:br>
              <a:rPr lang="en-US" sz="2400" b="1" dirty="0">
                <a:solidFill>
                  <a:srgbClr val="0070C0"/>
                </a:solidFill>
                <a:effectLst/>
              </a:rPr>
            </a:br>
            <a:r>
              <a:rPr lang="en-US" sz="2400" b="1" dirty="0">
                <a:solidFill>
                  <a:srgbClr val="0070C0"/>
                </a:solidFill>
                <a:effectLst/>
              </a:rPr>
              <a:t> </a:t>
            </a:r>
          </a:p>
          <a:p>
            <a:pPr marL="342900" lvl="0" indent="-228600">
              <a:lnSpc>
                <a:spcPct val="90000"/>
              </a:lnSpc>
              <a:spcAft>
                <a:spcPts val="600"/>
              </a:spcAft>
              <a:buFont typeface="Arial" panose="020B0604020202020204" pitchFamily="34" charset="0"/>
              <a:buChar char="•"/>
            </a:pPr>
            <a:r>
              <a:rPr lang="en-US" sz="2400" b="1" dirty="0" err="1">
                <a:solidFill>
                  <a:srgbClr val="0070C0"/>
                </a:solidFill>
                <a:effectLst/>
              </a:rPr>
              <a:t>κρ</a:t>
            </a:r>
            <a:r>
              <a:rPr lang="en-US" sz="2400" b="1" dirty="0">
                <a:solidFill>
                  <a:srgbClr val="0070C0"/>
                </a:solidFill>
                <a:effectLst/>
              </a:rPr>
              <a:t>ατικοί φορείς για τη διασφάλιση της προστασίας, της τάξης και της ασφάλειας</a:t>
            </a:r>
            <a:br>
              <a:rPr lang="en-US" sz="2400" b="1" dirty="0">
                <a:solidFill>
                  <a:srgbClr val="0070C0"/>
                </a:solidFill>
                <a:effectLst/>
              </a:rPr>
            </a:br>
            <a:endParaRPr lang="en-US" sz="2400" b="1" dirty="0">
              <a:solidFill>
                <a:srgbClr val="0070C0"/>
              </a:solidFill>
              <a:effectLst/>
            </a:endParaRPr>
          </a:p>
          <a:p>
            <a:pPr marL="342900" lvl="0" indent="-228600">
              <a:lnSpc>
                <a:spcPct val="90000"/>
              </a:lnSpc>
              <a:spcAft>
                <a:spcPts val="600"/>
              </a:spcAft>
              <a:buFont typeface="Arial" panose="020B0604020202020204" pitchFamily="34" charset="0"/>
              <a:buChar char="•"/>
            </a:pPr>
            <a:r>
              <a:rPr lang="en-US" sz="2400" b="1" dirty="0" err="1">
                <a:solidFill>
                  <a:srgbClr val="0070C0"/>
                </a:solidFill>
                <a:effectLst/>
              </a:rPr>
              <a:t>εκ</a:t>
            </a:r>
            <a:r>
              <a:rPr lang="en-US" sz="2400" b="1" dirty="0">
                <a:solidFill>
                  <a:srgbClr val="0070C0"/>
                </a:solidFill>
                <a:effectLst/>
              </a:rPr>
              <a:t>παιδευτικά ιδρύματα</a:t>
            </a:r>
            <a:r>
              <a:rPr lang="el-GR" sz="2400" b="1" dirty="0">
                <a:solidFill>
                  <a:srgbClr val="0070C0"/>
                </a:solidFill>
                <a:effectLst/>
              </a:rPr>
              <a:t>/πανεπιστήμια </a:t>
            </a:r>
            <a:endParaRPr lang="en-US" sz="2400" b="1" dirty="0">
              <a:solidFill>
                <a:srgbClr val="0070C0"/>
              </a:solidFill>
              <a:effectLst/>
            </a:endParaRPr>
          </a:p>
        </p:txBody>
      </p:sp>
      <p:sp>
        <p:nvSpPr>
          <p:cNvPr id="73" name="Oval 7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C0E485E-138C-4F2E-91F3-8DA6A0696749}"/>
              </a:ext>
            </a:extLst>
          </p:cNvPr>
          <p:cNvPicPr>
            <a:picLocks noChangeAspect="1"/>
          </p:cNvPicPr>
          <p:nvPr/>
        </p:nvPicPr>
        <p:blipFill rotWithShape="1">
          <a:blip r:embed="rId2"/>
          <a:srcRect l="14399" r="5352" b="3"/>
          <a:stretch/>
        </p:blipFill>
        <p:spPr>
          <a:xfrm>
            <a:off x="8885728" y="2727729"/>
            <a:ext cx="3319969"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75" name="Arc 7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βέλος έπειτα Πορτοκαλί λαμπρό τρισδιάστατο εικονίδιο Διανυσματική  απεικόνιση - εικονογραφία από : 133773209">
            <a:extLst>
              <a:ext uri="{FF2B5EF4-FFF2-40B4-BE49-F238E27FC236}">
                <a16:creationId xmlns:a16="http://schemas.microsoft.com/office/drawing/2014/main" id="{D1034D7F-5A4A-4E2D-8DE7-E6F0A1963D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57" r="3547" b="4"/>
          <a:stretch/>
        </p:blipFill>
        <p:spPr bwMode="auto">
          <a:xfrm>
            <a:off x="-19740" y="0"/>
            <a:ext cx="3326026"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2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oronto's top professional liability lawyers in 2021 | Lexpert">
            <a:extLst>
              <a:ext uri="{FF2B5EF4-FFF2-40B4-BE49-F238E27FC236}">
                <a16:creationId xmlns:a16="http://schemas.microsoft.com/office/drawing/2014/main" id="{F403C952-F33E-4EBE-A51F-D8168FD596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22" r="2" b="2"/>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5E64E-3A0D-4B45-94D5-E2A3D6D8FA55}"/>
              </a:ext>
            </a:extLst>
          </p:cNvPr>
          <p:cNvSpPr>
            <a:spLocks noGrp="1"/>
          </p:cNvSpPr>
          <p:nvPr>
            <p:ph type="title"/>
          </p:nvPr>
        </p:nvSpPr>
        <p:spPr>
          <a:xfrm>
            <a:off x="699715" y="5635366"/>
            <a:ext cx="7091299" cy="898581"/>
          </a:xfrm>
        </p:spPr>
        <p:txBody>
          <a:bodyPr vert="horz" lIns="91440" tIns="45720" rIns="91440" bIns="45720" rtlCol="0" anchor="ctr">
            <a:normAutofit/>
          </a:bodyPr>
          <a:lstStyle/>
          <a:p>
            <a:pPr marL="571500" indent="-571500"/>
            <a:r>
              <a:rPr lang="en-US" b="1" kern="1200" dirty="0">
                <a:solidFill>
                  <a:srgbClr val="FFFFFF"/>
                </a:solidFill>
                <a:latin typeface="+mj-lt"/>
                <a:ea typeface="+mj-ea"/>
                <a:cs typeface="+mj-cs"/>
              </a:rPr>
              <a:t>Η </a:t>
            </a:r>
            <a:r>
              <a:rPr lang="en-US" b="1" kern="1200" dirty="0" err="1">
                <a:solidFill>
                  <a:srgbClr val="FFFFFF"/>
                </a:solidFill>
                <a:latin typeface="+mj-lt"/>
                <a:ea typeface="+mj-ea"/>
                <a:cs typeface="+mj-cs"/>
              </a:rPr>
              <a:t>μελέτη</a:t>
            </a:r>
            <a:r>
              <a:rPr lang="en-US" b="1" kern="1200" dirty="0">
                <a:solidFill>
                  <a:srgbClr val="FFFFFF"/>
                </a:solidFill>
                <a:latin typeface="+mj-lt"/>
                <a:ea typeface="+mj-ea"/>
                <a:cs typeface="+mj-cs"/>
              </a:rPr>
              <a:t> </a:t>
            </a:r>
            <a:r>
              <a:rPr lang="en-US" b="1" kern="1200" dirty="0" err="1">
                <a:solidFill>
                  <a:srgbClr val="FFFFFF"/>
                </a:solidFill>
                <a:latin typeface="+mj-lt"/>
                <a:ea typeface="+mj-ea"/>
                <a:cs typeface="+mj-cs"/>
              </a:rPr>
              <a:t>δεν</a:t>
            </a:r>
            <a:r>
              <a:rPr lang="en-US" b="1" kern="1200" dirty="0">
                <a:solidFill>
                  <a:srgbClr val="FFFFFF"/>
                </a:solidFill>
                <a:latin typeface="+mj-lt"/>
                <a:ea typeface="+mj-ea"/>
                <a:cs typeface="+mj-cs"/>
              </a:rPr>
              <a:t> </a:t>
            </a:r>
            <a:r>
              <a:rPr lang="en-US" b="1" kern="1200" dirty="0" err="1">
                <a:solidFill>
                  <a:srgbClr val="FFFFFF"/>
                </a:solidFill>
                <a:latin typeface="+mj-lt"/>
                <a:ea typeface="+mj-ea"/>
                <a:cs typeface="+mj-cs"/>
              </a:rPr>
              <a:t>στ</a:t>
            </a:r>
            <a:r>
              <a:rPr lang="en-US" b="1" kern="1200" dirty="0">
                <a:solidFill>
                  <a:srgbClr val="FFFFFF"/>
                </a:solidFill>
                <a:latin typeface="+mj-lt"/>
                <a:ea typeface="+mj-ea"/>
                <a:cs typeface="+mj-cs"/>
              </a:rPr>
              <a:t>αματά ΠΟΤΕ</a:t>
            </a:r>
          </a:p>
        </p:txBody>
      </p:sp>
      <p:sp>
        <p:nvSpPr>
          <p:cNvPr id="79" name="Rectangle 7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row of books on a shelf&#10;&#10;Description automatically generated with medium confidence">
            <a:extLst>
              <a:ext uri="{FF2B5EF4-FFF2-40B4-BE49-F238E27FC236}">
                <a16:creationId xmlns:a16="http://schemas.microsoft.com/office/drawing/2014/main" id="{1FEF1FC3-F36E-433C-B4C4-D660672ED5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012" r="9618" b="4"/>
          <a:stretch/>
        </p:blipFill>
        <p:spPr>
          <a:xfrm>
            <a:off x="8128856" y="1"/>
            <a:ext cx="4063143" cy="5291384"/>
          </a:xfrm>
          <a:prstGeom prst="rect">
            <a:avLst/>
          </a:prstGeom>
        </p:spPr>
      </p:pic>
    </p:spTree>
    <p:extLst>
      <p:ext uri="{BB962C8B-B14F-4D97-AF65-F5344CB8AC3E}">
        <p14:creationId xmlns:p14="http://schemas.microsoft.com/office/powerpoint/2010/main" val="299752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EE11797-E02B-4BE6-A16C-969EC2DB6042}"/>
              </a:ext>
            </a:extLst>
          </p:cNvPr>
          <p:cNvSpPr txBox="1"/>
          <p:nvPr/>
        </p:nvSpPr>
        <p:spPr>
          <a:xfrm>
            <a:off x="838200" y="1825625"/>
            <a:ext cx="5558489" cy="4351338"/>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800" b="1" dirty="0">
                <a:solidFill>
                  <a:srgbClr val="0070C0"/>
                </a:solidFill>
                <a:effectLst/>
              </a:rPr>
              <a:t>Ο </a:t>
            </a:r>
            <a:r>
              <a:rPr lang="en-US" sz="2800" b="1" dirty="0" err="1">
                <a:solidFill>
                  <a:srgbClr val="0070C0"/>
                </a:solidFill>
                <a:effectLst/>
              </a:rPr>
              <a:t>δικηγόρος</a:t>
            </a:r>
            <a:r>
              <a:rPr lang="en-US" sz="2800" b="1" dirty="0">
                <a:solidFill>
                  <a:srgbClr val="0070C0"/>
                </a:solidFill>
                <a:effectLst/>
              </a:rPr>
              <a:t> </a:t>
            </a:r>
            <a:r>
              <a:rPr lang="en-US" sz="2800" b="1" dirty="0" err="1">
                <a:solidFill>
                  <a:srgbClr val="0070C0"/>
                </a:solidFill>
                <a:effectLst/>
              </a:rPr>
              <a:t>χρειάζετ</a:t>
            </a:r>
            <a:r>
              <a:rPr lang="en-US" sz="2800" b="1" dirty="0">
                <a:solidFill>
                  <a:srgbClr val="0070C0"/>
                </a:solidFill>
                <a:effectLst/>
              </a:rPr>
              <a:t>αι να μελετά συνεχώς τους νόμους και να ενημερώνεται όχι μόνο για τις εξελίξεις της επιστήμης και του κλάδου του, αλλά και για τις διάφορες μεταβολές που υφίσταται η κοινωνία, προκειμένου να είναι αποτελεσματικός στην προσπάθειά του να βοηθήσει τον </a:t>
            </a:r>
            <a:r>
              <a:rPr lang="el-GR" sz="2800" b="1" dirty="0">
                <a:solidFill>
                  <a:srgbClr val="0070C0"/>
                </a:solidFill>
              </a:rPr>
              <a:t>εντολέα/πελάτη</a:t>
            </a:r>
            <a:r>
              <a:rPr lang="en-US" sz="2800" b="1" dirty="0">
                <a:solidFill>
                  <a:srgbClr val="0070C0"/>
                </a:solidFill>
                <a:effectLst/>
              </a:rPr>
              <a:t> του.</a:t>
            </a:r>
            <a:br>
              <a:rPr lang="en-US" sz="2800" dirty="0">
                <a:solidFill>
                  <a:srgbClr val="0070C0"/>
                </a:solidFill>
                <a:effectLst/>
              </a:rPr>
            </a:br>
            <a:endParaRPr lang="en-US" sz="2800" dirty="0">
              <a:solidFill>
                <a:srgbClr val="0070C0"/>
              </a:solidFill>
              <a:effectLst/>
            </a:endParaRPr>
          </a:p>
        </p:txBody>
      </p:sp>
      <p:sp>
        <p:nvSpPr>
          <p:cNvPr id="38" name="Oval 3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Block Arc 39">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eeform: Shape 41">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4" name="Straight Connector 43">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8" name="Arc 47">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56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17570FC-5575-414F-9C38-3E53F01F5F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6519" y="457200"/>
            <a:ext cx="771896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F9BA6BA-866F-43E7-97C8-79FF5FA0D583}"/>
              </a:ext>
            </a:extLst>
          </p:cNvPr>
          <p:cNvSpPr>
            <a:spLocks noGrp="1"/>
          </p:cNvSpPr>
          <p:nvPr>
            <p:ph type="title"/>
          </p:nvPr>
        </p:nvSpPr>
        <p:spPr>
          <a:xfrm>
            <a:off x="660040" y="2637183"/>
            <a:ext cx="3378563" cy="3201829"/>
          </a:xfrm>
        </p:spPr>
        <p:txBody>
          <a:bodyPr vert="horz" lIns="91440" tIns="45720" rIns="91440" bIns="45720" rtlCol="0" anchor="t">
            <a:normAutofit/>
          </a:bodyPr>
          <a:lstStyle/>
          <a:p>
            <a:pPr marL="571500" indent="-571500"/>
            <a:r>
              <a:rPr lang="en-US" sz="4000" b="1" kern="1200" dirty="0" err="1">
                <a:solidFill>
                  <a:srgbClr val="FFFFFF"/>
                </a:solidFill>
                <a:latin typeface="+mn-lt"/>
                <a:ea typeface="+mj-ea"/>
                <a:cs typeface="+mj-cs"/>
              </a:rPr>
              <a:t>Προ</a:t>
            </a:r>
            <a:r>
              <a:rPr lang="el-GR" sz="4000" b="1" dirty="0">
                <a:solidFill>
                  <a:srgbClr val="FFFFFF"/>
                </a:solidFill>
                <a:latin typeface="+mn-lt"/>
              </a:rPr>
              <a:t>ϋ</a:t>
            </a:r>
            <a:r>
              <a:rPr lang="en-US" sz="4000" b="1" kern="1200" dirty="0">
                <a:solidFill>
                  <a:srgbClr val="FFFFFF"/>
                </a:solidFill>
                <a:latin typeface="+mn-lt"/>
                <a:ea typeface="+mj-ea"/>
                <a:cs typeface="+mj-cs"/>
              </a:rPr>
              <a:t>π</a:t>
            </a:r>
            <a:r>
              <a:rPr lang="en-US" sz="4000" b="1" kern="1200" dirty="0" err="1">
                <a:solidFill>
                  <a:srgbClr val="FFFFFF"/>
                </a:solidFill>
                <a:latin typeface="+mn-lt"/>
                <a:ea typeface="+mj-ea"/>
                <a:cs typeface="+mj-cs"/>
              </a:rPr>
              <a:t>οθέσεις</a:t>
            </a:r>
            <a:r>
              <a:rPr lang="en-US" sz="4000" b="1" kern="1200" dirty="0">
                <a:solidFill>
                  <a:srgbClr val="FFFFFF"/>
                </a:solidFill>
                <a:latin typeface="+mn-lt"/>
                <a:ea typeface="+mj-ea"/>
                <a:cs typeface="+mj-cs"/>
              </a:rPr>
              <a:t> επιτυχίας</a:t>
            </a:r>
          </a:p>
        </p:txBody>
      </p:sp>
      <p:pic>
        <p:nvPicPr>
          <p:cNvPr id="5" name="Content Placeholder 4" descr="A group of people standing in front of a sign&#10;&#10;Description automatically generated with low confidence">
            <a:extLst>
              <a:ext uri="{FF2B5EF4-FFF2-40B4-BE49-F238E27FC236}">
                <a16:creationId xmlns:a16="http://schemas.microsoft.com/office/drawing/2014/main" id="{6B5A810A-093B-43E1-B56A-C539F7740A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7" y="872892"/>
            <a:ext cx="7654229" cy="5415366"/>
          </a:xfrm>
          <a:prstGeom prst="rect">
            <a:avLst/>
          </a:prstGeom>
        </p:spPr>
      </p:pic>
    </p:spTree>
    <p:extLst>
      <p:ext uri="{BB962C8B-B14F-4D97-AF65-F5344CB8AC3E}">
        <p14:creationId xmlns:p14="http://schemas.microsoft.com/office/powerpoint/2010/main" val="323853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F49F8-1B1D-4E61-AF14-2EDC79F20715}"/>
              </a:ext>
            </a:extLst>
          </p:cNvPr>
          <p:cNvSpPr>
            <a:spLocks noGrp="1"/>
          </p:cNvSpPr>
          <p:nvPr>
            <p:ph type="title"/>
          </p:nvPr>
        </p:nvSpPr>
        <p:spPr>
          <a:xfrm>
            <a:off x="-119270" y="511386"/>
            <a:ext cx="5393635" cy="3674350"/>
          </a:xfrm>
        </p:spPr>
        <p:txBody>
          <a:bodyPr anchor="b">
            <a:noAutofit/>
          </a:bodyPr>
          <a:lstStyle/>
          <a:p>
            <a:pPr marL="457200" indent="-457200">
              <a:buFont typeface="Arial" panose="020B0604020202020204" pitchFamily="34" charset="0"/>
              <a:buChar char="•"/>
            </a:pPr>
            <a:r>
              <a:rPr lang="el-GR" sz="4000" b="1" dirty="0">
                <a:solidFill>
                  <a:srgbClr val="FFFFFF"/>
                </a:solidFill>
                <a:effectLst/>
                <a:latin typeface="+mn-lt"/>
                <a:ea typeface="Calibri" panose="020F0502020204030204" pitchFamily="34" charset="0"/>
              </a:rPr>
              <a:t>Δεξιότητες και χαρακτηριστικά</a:t>
            </a:r>
            <a:br>
              <a:rPr lang="el-GR" sz="4000" b="1" dirty="0">
                <a:solidFill>
                  <a:srgbClr val="FFFFFF"/>
                </a:solidFill>
                <a:effectLst/>
                <a:latin typeface="+mn-lt"/>
                <a:ea typeface="Calibri" panose="020F0502020204030204" pitchFamily="34" charset="0"/>
              </a:rPr>
            </a:br>
            <a:r>
              <a:rPr lang="el-GR" sz="4000" b="1" dirty="0">
                <a:solidFill>
                  <a:srgbClr val="FFFFFF"/>
                </a:solidFill>
                <a:effectLst/>
                <a:latin typeface="+mn-lt"/>
                <a:ea typeface="Calibri" panose="020F0502020204030204" pitchFamily="34" charset="0"/>
              </a:rPr>
              <a:t>προσωπικότητας</a:t>
            </a:r>
            <a:br>
              <a:rPr lang="el-GR" sz="4000" b="1" dirty="0">
                <a:solidFill>
                  <a:srgbClr val="FFFFFF"/>
                </a:solidFill>
                <a:effectLst/>
                <a:latin typeface="+mn-lt"/>
                <a:ea typeface="Calibri" panose="020F0502020204030204" pitchFamily="34" charset="0"/>
              </a:rPr>
            </a:br>
            <a:br>
              <a:rPr lang="en-GB" sz="4000" dirty="0">
                <a:solidFill>
                  <a:srgbClr val="FFFFFF"/>
                </a:solidFill>
                <a:effectLst/>
                <a:latin typeface="+mn-lt"/>
                <a:ea typeface="Calibri" panose="020F0502020204030204" pitchFamily="34" charset="0"/>
              </a:rPr>
            </a:br>
            <a:endParaRPr lang="en-GB" sz="4000" dirty="0">
              <a:solidFill>
                <a:srgbClr val="FFFFFF"/>
              </a:solidFill>
              <a:latin typeface="+mn-lt"/>
            </a:endParaRPr>
          </a:p>
        </p:txBody>
      </p:sp>
      <p:graphicFrame>
        <p:nvGraphicFramePr>
          <p:cNvPr id="5" name="Content Placeholder 2">
            <a:extLst>
              <a:ext uri="{FF2B5EF4-FFF2-40B4-BE49-F238E27FC236}">
                <a16:creationId xmlns:a16="http://schemas.microsoft.com/office/drawing/2014/main" id="{430143F6-7D22-454E-BA34-CB2BA2FAD640}"/>
              </a:ext>
            </a:extLst>
          </p:cNvPr>
          <p:cNvGraphicFramePr>
            <a:graphicFrameLocks noGrp="1"/>
          </p:cNvGraphicFramePr>
          <p:nvPr>
            <p:ph idx="1"/>
            <p:extLst>
              <p:ext uri="{D42A27DB-BD31-4B8C-83A1-F6EECF244321}">
                <p14:modId xmlns:p14="http://schemas.microsoft.com/office/powerpoint/2010/main" val="3788010158"/>
              </p:ext>
            </p:extLst>
          </p:nvPr>
        </p:nvGraphicFramePr>
        <p:xfrm>
          <a:off x="4157083" y="225287"/>
          <a:ext cx="7796377" cy="6533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74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6375F-EF12-42A6-BAF6-07C8B970F79D}"/>
              </a:ext>
            </a:extLst>
          </p:cNvPr>
          <p:cNvSpPr>
            <a:spLocks noGrp="1"/>
          </p:cNvSpPr>
          <p:nvPr>
            <p:ph type="title"/>
          </p:nvPr>
        </p:nvSpPr>
        <p:spPr>
          <a:xfrm>
            <a:off x="466721" y="844063"/>
            <a:ext cx="3434252" cy="2194858"/>
          </a:xfrm>
        </p:spPr>
        <p:txBody>
          <a:bodyPr anchor="b">
            <a:noAutofit/>
          </a:bodyPr>
          <a:lstStyle/>
          <a:p>
            <a:pPr algn="ctr"/>
            <a:r>
              <a:rPr lang="el-GR" sz="4800" dirty="0">
                <a:solidFill>
                  <a:srgbClr val="FFFFFF"/>
                </a:solidFill>
              </a:rPr>
              <a:t>Η δύναμη </a:t>
            </a:r>
            <a:br>
              <a:rPr lang="el-GR" sz="4800" dirty="0">
                <a:solidFill>
                  <a:srgbClr val="FFFFFF"/>
                </a:solidFill>
              </a:rPr>
            </a:br>
            <a:r>
              <a:rPr lang="el-GR" sz="4800" dirty="0">
                <a:solidFill>
                  <a:srgbClr val="FFFFFF"/>
                </a:solidFill>
              </a:rPr>
              <a:t>ή </a:t>
            </a:r>
            <a:br>
              <a:rPr lang="el-GR" sz="4800" dirty="0">
                <a:solidFill>
                  <a:srgbClr val="FFFFFF"/>
                </a:solidFill>
              </a:rPr>
            </a:br>
            <a:r>
              <a:rPr lang="el-GR" sz="4800" dirty="0">
                <a:solidFill>
                  <a:srgbClr val="FFFFFF"/>
                </a:solidFill>
              </a:rPr>
              <a:t>η αδυναμία της επιλογής</a:t>
            </a:r>
            <a:endParaRPr lang="en-GB" sz="4800" dirty="0">
              <a:solidFill>
                <a:srgbClr val="FFFFFF"/>
              </a:solidFill>
            </a:endParaRPr>
          </a:p>
        </p:txBody>
      </p:sp>
      <p:pic>
        <p:nvPicPr>
          <p:cNvPr id="11" name="Content Placeholder 10" descr="A group of people posing for a photo&#10;&#10;Description automatically generated with medium confidence">
            <a:extLst>
              <a:ext uri="{FF2B5EF4-FFF2-40B4-BE49-F238E27FC236}">
                <a16:creationId xmlns:a16="http://schemas.microsoft.com/office/drawing/2014/main" id="{064E5B22-84CD-4535-A02D-F93A1C6D2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1" y="3059197"/>
            <a:ext cx="11567120" cy="3508693"/>
          </a:xfrm>
        </p:spPr>
      </p:pic>
      <p:pic>
        <p:nvPicPr>
          <p:cNvPr id="22" name="Picture 21" descr="Chart&#10;&#10;Description automatically generated with low confidence">
            <a:extLst>
              <a:ext uri="{FF2B5EF4-FFF2-40B4-BE49-F238E27FC236}">
                <a16:creationId xmlns:a16="http://schemas.microsoft.com/office/drawing/2014/main" id="{9B8DFC3D-DA91-4074-9694-78A84C333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374" y="1522549"/>
            <a:ext cx="2833467" cy="2833467"/>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6" name="Ink 35">
                <a:extLst>
                  <a:ext uri="{FF2B5EF4-FFF2-40B4-BE49-F238E27FC236}">
                    <a16:creationId xmlns:a16="http://schemas.microsoft.com/office/drawing/2014/main" id="{E038FF29-947E-4116-90D3-87E41FB24F8A}"/>
                  </a:ext>
                </a:extLst>
              </p14:cNvPr>
              <p14:cNvContentPartPr/>
              <p14:nvPr/>
            </p14:nvContentPartPr>
            <p14:xfrm>
              <a:off x="10297302" y="2391120"/>
              <a:ext cx="14760" cy="308520"/>
            </p14:xfrm>
          </p:contentPart>
        </mc:Choice>
        <mc:Fallback xmlns="">
          <p:pic>
            <p:nvPicPr>
              <p:cNvPr id="36" name="Ink 35">
                <a:extLst>
                  <a:ext uri="{FF2B5EF4-FFF2-40B4-BE49-F238E27FC236}">
                    <a16:creationId xmlns:a16="http://schemas.microsoft.com/office/drawing/2014/main" id="{E038FF29-947E-4116-90D3-87E41FB24F8A}"/>
                  </a:ext>
                </a:extLst>
              </p:cNvPr>
              <p:cNvPicPr/>
              <p:nvPr/>
            </p:nvPicPr>
            <p:blipFill>
              <a:blip r:embed="rId5"/>
              <a:stretch>
                <a:fillRect/>
              </a:stretch>
            </p:blipFill>
            <p:spPr>
              <a:xfrm>
                <a:off x="10279302" y="2283120"/>
                <a:ext cx="5040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Ink 38">
                <a:extLst>
                  <a:ext uri="{FF2B5EF4-FFF2-40B4-BE49-F238E27FC236}">
                    <a16:creationId xmlns:a16="http://schemas.microsoft.com/office/drawing/2014/main" id="{F51D5AE9-ED20-48AF-B12C-2B34AC373D9E}"/>
                  </a:ext>
                </a:extLst>
              </p14:cNvPr>
              <p14:cNvContentPartPr/>
              <p14:nvPr/>
            </p14:nvContentPartPr>
            <p14:xfrm>
              <a:off x="9931182" y="2502720"/>
              <a:ext cx="576000" cy="577800"/>
            </p14:xfrm>
          </p:contentPart>
        </mc:Choice>
        <mc:Fallback xmlns="">
          <p:pic>
            <p:nvPicPr>
              <p:cNvPr id="39" name="Ink 38">
                <a:extLst>
                  <a:ext uri="{FF2B5EF4-FFF2-40B4-BE49-F238E27FC236}">
                    <a16:creationId xmlns:a16="http://schemas.microsoft.com/office/drawing/2014/main" id="{F51D5AE9-ED20-48AF-B12C-2B34AC373D9E}"/>
                  </a:ext>
                </a:extLst>
              </p:cNvPr>
              <p:cNvPicPr/>
              <p:nvPr/>
            </p:nvPicPr>
            <p:blipFill>
              <a:blip r:embed="rId7"/>
              <a:stretch>
                <a:fillRect/>
              </a:stretch>
            </p:blipFill>
            <p:spPr>
              <a:xfrm>
                <a:off x="9922542" y="2494080"/>
                <a:ext cx="59364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EDAAF807-4CA5-46E7-A5C6-F3DB97253098}"/>
                  </a:ext>
                </a:extLst>
              </p14:cNvPr>
              <p14:cNvContentPartPr/>
              <p14:nvPr/>
            </p14:nvContentPartPr>
            <p14:xfrm>
              <a:off x="9903102" y="2487960"/>
              <a:ext cx="194760" cy="477720"/>
            </p14:xfrm>
          </p:contentPart>
        </mc:Choice>
        <mc:Fallback xmlns="">
          <p:pic>
            <p:nvPicPr>
              <p:cNvPr id="40" name="Ink 39">
                <a:extLst>
                  <a:ext uri="{FF2B5EF4-FFF2-40B4-BE49-F238E27FC236}">
                    <a16:creationId xmlns:a16="http://schemas.microsoft.com/office/drawing/2014/main" id="{EDAAF807-4CA5-46E7-A5C6-F3DB97253098}"/>
                  </a:ext>
                </a:extLst>
              </p:cNvPr>
              <p:cNvPicPr/>
              <p:nvPr/>
            </p:nvPicPr>
            <p:blipFill>
              <a:blip r:embed="rId9"/>
              <a:stretch>
                <a:fillRect/>
              </a:stretch>
            </p:blipFill>
            <p:spPr>
              <a:xfrm>
                <a:off x="9894462" y="2479320"/>
                <a:ext cx="21240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id="{BA56C8C6-7A82-4340-B8F6-9B65D3523A1F}"/>
                  </a:ext>
                </a:extLst>
              </p14:cNvPr>
              <p14:cNvContentPartPr/>
              <p14:nvPr/>
            </p14:nvContentPartPr>
            <p14:xfrm>
              <a:off x="14990441" y="2167899"/>
              <a:ext cx="292395" cy="255047"/>
            </p14:xfrm>
          </p:contentPart>
        </mc:Choice>
        <mc:Fallback xmlns="">
          <p:pic>
            <p:nvPicPr>
              <p:cNvPr id="41" name="Ink 40">
                <a:extLst>
                  <a:ext uri="{FF2B5EF4-FFF2-40B4-BE49-F238E27FC236}">
                    <a16:creationId xmlns:a16="http://schemas.microsoft.com/office/drawing/2014/main" id="{BA56C8C6-7A82-4340-B8F6-9B65D3523A1F}"/>
                  </a:ext>
                </a:extLst>
              </p:cNvPr>
              <p:cNvPicPr/>
              <p:nvPr/>
            </p:nvPicPr>
            <p:blipFill>
              <a:blip r:embed="rId11"/>
              <a:stretch>
                <a:fillRect/>
              </a:stretch>
            </p:blipFill>
            <p:spPr>
              <a:xfrm>
                <a:off x="14981439" y="2158906"/>
                <a:ext cx="310040" cy="2726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8A261656-09F4-4CCA-8A4B-F74E0135D42F}"/>
                  </a:ext>
                </a:extLst>
              </p14:cNvPr>
              <p14:cNvContentPartPr/>
              <p14:nvPr/>
            </p14:nvContentPartPr>
            <p14:xfrm>
              <a:off x="10257702" y="2460960"/>
              <a:ext cx="308160" cy="635760"/>
            </p14:xfrm>
          </p:contentPart>
        </mc:Choice>
        <mc:Fallback xmlns="">
          <p:pic>
            <p:nvPicPr>
              <p:cNvPr id="42" name="Ink 41">
                <a:extLst>
                  <a:ext uri="{FF2B5EF4-FFF2-40B4-BE49-F238E27FC236}">
                    <a16:creationId xmlns:a16="http://schemas.microsoft.com/office/drawing/2014/main" id="{8A261656-09F4-4CCA-8A4B-F74E0135D42F}"/>
                  </a:ext>
                </a:extLst>
              </p:cNvPr>
              <p:cNvPicPr/>
              <p:nvPr/>
            </p:nvPicPr>
            <p:blipFill>
              <a:blip r:embed="rId13"/>
              <a:stretch>
                <a:fillRect/>
              </a:stretch>
            </p:blipFill>
            <p:spPr>
              <a:xfrm>
                <a:off x="10240062" y="2443320"/>
                <a:ext cx="34380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id="{72CCD8D6-B3E9-4241-BE91-48168F0EDD57}"/>
                  </a:ext>
                </a:extLst>
              </p14:cNvPr>
              <p14:cNvContentPartPr/>
              <p14:nvPr/>
            </p14:nvContentPartPr>
            <p14:xfrm>
              <a:off x="9875022" y="2488680"/>
              <a:ext cx="99000" cy="99360"/>
            </p14:xfrm>
          </p:contentPart>
        </mc:Choice>
        <mc:Fallback xmlns="">
          <p:pic>
            <p:nvPicPr>
              <p:cNvPr id="43" name="Ink 42">
                <a:extLst>
                  <a:ext uri="{FF2B5EF4-FFF2-40B4-BE49-F238E27FC236}">
                    <a16:creationId xmlns:a16="http://schemas.microsoft.com/office/drawing/2014/main" id="{72CCD8D6-B3E9-4241-BE91-48168F0EDD57}"/>
                  </a:ext>
                </a:extLst>
              </p:cNvPr>
              <p:cNvPicPr/>
              <p:nvPr/>
            </p:nvPicPr>
            <p:blipFill>
              <a:blip r:embed="rId15"/>
              <a:stretch>
                <a:fillRect/>
              </a:stretch>
            </p:blipFill>
            <p:spPr>
              <a:xfrm>
                <a:off x="9857022" y="2471040"/>
                <a:ext cx="134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27920AD7-D261-428D-8565-1E05B5ECD304}"/>
                  </a:ext>
                </a:extLst>
              </p14:cNvPr>
              <p14:cNvContentPartPr/>
              <p14:nvPr/>
            </p14:nvContentPartPr>
            <p14:xfrm>
              <a:off x="9973302" y="2503800"/>
              <a:ext cx="84600" cy="492120"/>
            </p14:xfrm>
          </p:contentPart>
        </mc:Choice>
        <mc:Fallback xmlns="">
          <p:pic>
            <p:nvPicPr>
              <p:cNvPr id="44" name="Ink 43">
                <a:extLst>
                  <a:ext uri="{FF2B5EF4-FFF2-40B4-BE49-F238E27FC236}">
                    <a16:creationId xmlns:a16="http://schemas.microsoft.com/office/drawing/2014/main" id="{27920AD7-D261-428D-8565-1E05B5ECD304}"/>
                  </a:ext>
                </a:extLst>
              </p:cNvPr>
              <p:cNvPicPr/>
              <p:nvPr/>
            </p:nvPicPr>
            <p:blipFill>
              <a:blip r:embed="rId17"/>
              <a:stretch>
                <a:fillRect/>
              </a:stretch>
            </p:blipFill>
            <p:spPr>
              <a:xfrm>
                <a:off x="9955662" y="2485800"/>
                <a:ext cx="12024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Ink 44">
                <a:extLst>
                  <a:ext uri="{FF2B5EF4-FFF2-40B4-BE49-F238E27FC236}">
                    <a16:creationId xmlns:a16="http://schemas.microsoft.com/office/drawing/2014/main" id="{CD005107-4C3C-4C73-BE9A-2EC1F9DF080F}"/>
                  </a:ext>
                </a:extLst>
              </p14:cNvPr>
              <p14:cNvContentPartPr/>
              <p14:nvPr/>
            </p14:nvContentPartPr>
            <p14:xfrm>
              <a:off x="10202622" y="2220120"/>
              <a:ext cx="52560" cy="90360"/>
            </p14:xfrm>
          </p:contentPart>
        </mc:Choice>
        <mc:Fallback xmlns="">
          <p:pic>
            <p:nvPicPr>
              <p:cNvPr id="45" name="Ink 44">
                <a:extLst>
                  <a:ext uri="{FF2B5EF4-FFF2-40B4-BE49-F238E27FC236}">
                    <a16:creationId xmlns:a16="http://schemas.microsoft.com/office/drawing/2014/main" id="{CD005107-4C3C-4C73-BE9A-2EC1F9DF080F}"/>
                  </a:ext>
                </a:extLst>
              </p:cNvPr>
              <p:cNvPicPr/>
              <p:nvPr/>
            </p:nvPicPr>
            <p:blipFill>
              <a:blip r:embed="rId19"/>
              <a:stretch>
                <a:fillRect/>
              </a:stretch>
            </p:blipFill>
            <p:spPr>
              <a:xfrm>
                <a:off x="10184622" y="2202120"/>
                <a:ext cx="88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F58FCF89-00DE-46C3-BCAF-68A42BE424D9}"/>
                  </a:ext>
                </a:extLst>
              </p14:cNvPr>
              <p14:cNvContentPartPr/>
              <p14:nvPr/>
            </p14:nvContentPartPr>
            <p14:xfrm>
              <a:off x="10151862" y="2208240"/>
              <a:ext cx="75600" cy="120960"/>
            </p14:xfrm>
          </p:contentPart>
        </mc:Choice>
        <mc:Fallback xmlns="">
          <p:pic>
            <p:nvPicPr>
              <p:cNvPr id="46" name="Ink 45">
                <a:extLst>
                  <a:ext uri="{FF2B5EF4-FFF2-40B4-BE49-F238E27FC236}">
                    <a16:creationId xmlns:a16="http://schemas.microsoft.com/office/drawing/2014/main" id="{F58FCF89-00DE-46C3-BCAF-68A42BE424D9}"/>
                  </a:ext>
                </a:extLst>
              </p:cNvPr>
              <p:cNvPicPr/>
              <p:nvPr/>
            </p:nvPicPr>
            <p:blipFill>
              <a:blip r:embed="rId21"/>
              <a:stretch>
                <a:fillRect/>
              </a:stretch>
            </p:blipFill>
            <p:spPr>
              <a:xfrm>
                <a:off x="10133862" y="2190240"/>
                <a:ext cx="111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Ink 46">
                <a:extLst>
                  <a:ext uri="{FF2B5EF4-FFF2-40B4-BE49-F238E27FC236}">
                    <a16:creationId xmlns:a16="http://schemas.microsoft.com/office/drawing/2014/main" id="{6BABC6CC-FE5E-4C92-9292-F2ED5FCA28E1}"/>
                  </a:ext>
                </a:extLst>
              </p14:cNvPr>
              <p14:cNvContentPartPr/>
              <p14:nvPr/>
            </p14:nvContentPartPr>
            <p14:xfrm>
              <a:off x="10691142" y="3038040"/>
              <a:ext cx="360" cy="360"/>
            </p14:xfrm>
          </p:contentPart>
        </mc:Choice>
        <mc:Fallback xmlns="">
          <p:pic>
            <p:nvPicPr>
              <p:cNvPr id="47" name="Ink 46">
                <a:extLst>
                  <a:ext uri="{FF2B5EF4-FFF2-40B4-BE49-F238E27FC236}">
                    <a16:creationId xmlns:a16="http://schemas.microsoft.com/office/drawing/2014/main" id="{6BABC6CC-FE5E-4C92-9292-F2ED5FCA28E1}"/>
                  </a:ext>
                </a:extLst>
              </p:cNvPr>
              <p:cNvPicPr/>
              <p:nvPr/>
            </p:nvPicPr>
            <p:blipFill>
              <a:blip r:embed="rId23"/>
              <a:stretch>
                <a:fillRect/>
              </a:stretch>
            </p:blipFill>
            <p:spPr>
              <a:xfrm>
                <a:off x="10673502" y="3020400"/>
                <a:ext cx="36000" cy="36000"/>
              </a:xfrm>
              <a:prstGeom prst="rect">
                <a:avLst/>
              </a:prstGeom>
            </p:spPr>
          </p:pic>
        </mc:Fallback>
      </mc:AlternateContent>
      <p:grpSp>
        <p:nvGrpSpPr>
          <p:cNvPr id="54" name="Group 53">
            <a:extLst>
              <a:ext uri="{FF2B5EF4-FFF2-40B4-BE49-F238E27FC236}">
                <a16:creationId xmlns:a16="http://schemas.microsoft.com/office/drawing/2014/main" id="{34585F48-3FCE-4631-AC68-6F706A2593AC}"/>
              </a:ext>
            </a:extLst>
          </p:cNvPr>
          <p:cNvGrpSpPr/>
          <p:nvPr/>
        </p:nvGrpSpPr>
        <p:grpSpPr>
          <a:xfrm>
            <a:off x="10727862" y="2925720"/>
            <a:ext cx="273240" cy="101520"/>
            <a:chOff x="10727862" y="2925720"/>
            <a:chExt cx="273240" cy="101520"/>
          </a:xfrm>
        </p:grpSpPr>
        <mc:AlternateContent xmlns:mc="http://schemas.openxmlformats.org/markup-compatibility/2006" xmlns:p14="http://schemas.microsoft.com/office/powerpoint/2010/main">
          <mc:Choice Requires="p14">
            <p:contentPart p14:bwMode="auto" r:id="rId24">
              <p14:nvContentPartPr>
                <p14:cNvPr id="48" name="Ink 47">
                  <a:extLst>
                    <a:ext uri="{FF2B5EF4-FFF2-40B4-BE49-F238E27FC236}">
                      <a16:creationId xmlns:a16="http://schemas.microsoft.com/office/drawing/2014/main" id="{A68B1F45-2D01-4D42-9F4C-DAD945E5CC84}"/>
                    </a:ext>
                  </a:extLst>
                </p14:cNvPr>
                <p14:cNvContentPartPr/>
                <p14:nvPr/>
              </p14:nvContentPartPr>
              <p14:xfrm>
                <a:off x="10727862" y="3024360"/>
                <a:ext cx="5760" cy="2880"/>
              </p14:xfrm>
            </p:contentPart>
          </mc:Choice>
          <mc:Fallback xmlns="">
            <p:pic>
              <p:nvPicPr>
                <p:cNvPr id="48" name="Ink 47">
                  <a:extLst>
                    <a:ext uri="{FF2B5EF4-FFF2-40B4-BE49-F238E27FC236}">
                      <a16:creationId xmlns:a16="http://schemas.microsoft.com/office/drawing/2014/main" id="{A68B1F45-2D01-4D42-9F4C-DAD945E5CC84}"/>
                    </a:ext>
                  </a:extLst>
                </p:cNvPr>
                <p:cNvPicPr/>
                <p:nvPr/>
              </p:nvPicPr>
              <p:blipFill>
                <a:blip r:embed="rId25"/>
                <a:stretch>
                  <a:fillRect/>
                </a:stretch>
              </p:blipFill>
              <p:spPr>
                <a:xfrm>
                  <a:off x="10691862" y="2988360"/>
                  <a:ext cx="77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Ink 48">
                  <a:extLst>
                    <a:ext uri="{FF2B5EF4-FFF2-40B4-BE49-F238E27FC236}">
                      <a16:creationId xmlns:a16="http://schemas.microsoft.com/office/drawing/2014/main" id="{A7A47C8D-F9A6-43DE-9358-27D9FB3B2F0D}"/>
                    </a:ext>
                  </a:extLst>
                </p14:cNvPr>
                <p14:cNvContentPartPr/>
                <p14:nvPr/>
              </p14:nvContentPartPr>
              <p14:xfrm>
                <a:off x="10874022" y="2981880"/>
                <a:ext cx="360" cy="360"/>
              </p14:xfrm>
            </p:contentPart>
          </mc:Choice>
          <mc:Fallback xmlns="">
            <p:pic>
              <p:nvPicPr>
                <p:cNvPr id="49" name="Ink 48">
                  <a:extLst>
                    <a:ext uri="{FF2B5EF4-FFF2-40B4-BE49-F238E27FC236}">
                      <a16:creationId xmlns:a16="http://schemas.microsoft.com/office/drawing/2014/main" id="{A7A47C8D-F9A6-43DE-9358-27D9FB3B2F0D}"/>
                    </a:ext>
                  </a:extLst>
                </p:cNvPr>
                <p:cNvPicPr/>
                <p:nvPr/>
              </p:nvPicPr>
              <p:blipFill>
                <a:blip r:embed="rId27"/>
                <a:stretch>
                  <a:fillRect/>
                </a:stretch>
              </p:blipFill>
              <p:spPr>
                <a:xfrm>
                  <a:off x="10838382" y="29458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4F8EF9A5-2F5D-42FF-8F55-6761D13FDD57}"/>
                    </a:ext>
                  </a:extLst>
                </p14:cNvPr>
                <p14:cNvContentPartPr/>
                <p14:nvPr/>
              </p14:nvContentPartPr>
              <p14:xfrm>
                <a:off x="10874022" y="2981880"/>
                <a:ext cx="360" cy="360"/>
              </p14:xfrm>
            </p:contentPart>
          </mc:Choice>
          <mc:Fallback xmlns="">
            <p:pic>
              <p:nvPicPr>
                <p:cNvPr id="50" name="Ink 49">
                  <a:extLst>
                    <a:ext uri="{FF2B5EF4-FFF2-40B4-BE49-F238E27FC236}">
                      <a16:creationId xmlns:a16="http://schemas.microsoft.com/office/drawing/2014/main" id="{4F8EF9A5-2F5D-42FF-8F55-6761D13FDD57}"/>
                    </a:ext>
                  </a:extLst>
                </p:cNvPr>
                <p:cNvPicPr/>
                <p:nvPr/>
              </p:nvPicPr>
              <p:blipFill>
                <a:blip r:embed="rId27"/>
                <a:stretch>
                  <a:fillRect/>
                </a:stretch>
              </p:blipFill>
              <p:spPr>
                <a:xfrm>
                  <a:off x="10838382" y="29458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4FC7B89E-6135-4777-859A-DDE54F048884}"/>
                    </a:ext>
                  </a:extLst>
                </p14:cNvPr>
                <p14:cNvContentPartPr/>
                <p14:nvPr/>
              </p14:nvContentPartPr>
              <p14:xfrm>
                <a:off x="11000742" y="2925720"/>
                <a:ext cx="360" cy="360"/>
              </p14:xfrm>
            </p:contentPart>
          </mc:Choice>
          <mc:Fallback xmlns="">
            <p:pic>
              <p:nvPicPr>
                <p:cNvPr id="52" name="Ink 51">
                  <a:extLst>
                    <a:ext uri="{FF2B5EF4-FFF2-40B4-BE49-F238E27FC236}">
                      <a16:creationId xmlns:a16="http://schemas.microsoft.com/office/drawing/2014/main" id="{4FC7B89E-6135-4777-859A-DDE54F048884}"/>
                    </a:ext>
                  </a:extLst>
                </p:cNvPr>
                <p:cNvPicPr/>
                <p:nvPr/>
              </p:nvPicPr>
              <p:blipFill>
                <a:blip r:embed="rId27"/>
                <a:stretch>
                  <a:fillRect/>
                </a:stretch>
              </p:blipFill>
              <p:spPr>
                <a:xfrm>
                  <a:off x="10964742" y="28900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a:extLst>
                    <a:ext uri="{FF2B5EF4-FFF2-40B4-BE49-F238E27FC236}">
                      <a16:creationId xmlns:a16="http://schemas.microsoft.com/office/drawing/2014/main" id="{BE6022F6-030C-40C7-A049-C733132B0199}"/>
                    </a:ext>
                  </a:extLst>
                </p14:cNvPr>
                <p14:cNvContentPartPr/>
                <p14:nvPr/>
              </p14:nvContentPartPr>
              <p14:xfrm>
                <a:off x="11000742" y="2925720"/>
                <a:ext cx="360" cy="360"/>
              </p14:xfrm>
            </p:contentPart>
          </mc:Choice>
          <mc:Fallback xmlns="">
            <p:pic>
              <p:nvPicPr>
                <p:cNvPr id="53" name="Ink 52">
                  <a:extLst>
                    <a:ext uri="{FF2B5EF4-FFF2-40B4-BE49-F238E27FC236}">
                      <a16:creationId xmlns:a16="http://schemas.microsoft.com/office/drawing/2014/main" id="{BE6022F6-030C-40C7-A049-C733132B0199}"/>
                    </a:ext>
                  </a:extLst>
                </p:cNvPr>
                <p:cNvPicPr/>
                <p:nvPr/>
              </p:nvPicPr>
              <p:blipFill>
                <a:blip r:embed="rId27"/>
                <a:stretch>
                  <a:fillRect/>
                </a:stretch>
              </p:blipFill>
              <p:spPr>
                <a:xfrm>
                  <a:off x="10964742" y="2890080"/>
                  <a:ext cx="72000" cy="72000"/>
                </a:xfrm>
                <a:prstGeom prst="rect">
                  <a:avLst/>
                </a:prstGeom>
              </p:spPr>
            </p:pic>
          </mc:Fallback>
        </mc:AlternateContent>
      </p:grpSp>
      <p:graphicFrame>
        <p:nvGraphicFramePr>
          <p:cNvPr id="3" name="Table 3">
            <a:extLst>
              <a:ext uri="{FF2B5EF4-FFF2-40B4-BE49-F238E27FC236}">
                <a16:creationId xmlns:a16="http://schemas.microsoft.com/office/drawing/2014/main" id="{220A8FA1-2D57-443E-A5E4-E4976A206751}"/>
              </a:ext>
            </a:extLst>
          </p:cNvPr>
          <p:cNvGraphicFramePr>
            <a:graphicFrameLocks noGrp="1"/>
          </p:cNvGraphicFramePr>
          <p:nvPr>
            <p:extLst>
              <p:ext uri="{D42A27DB-BD31-4B8C-83A1-F6EECF244321}">
                <p14:modId xmlns:p14="http://schemas.microsoft.com/office/powerpoint/2010/main" val="254517909"/>
              </p:ext>
            </p:extLst>
          </p:nvPr>
        </p:nvGraphicFramePr>
        <p:xfrm>
          <a:off x="6767755" y="408960"/>
          <a:ext cx="2796626" cy="3840480"/>
        </p:xfrm>
        <a:graphic>
          <a:graphicData uri="http://schemas.openxmlformats.org/drawingml/2006/table">
            <a:tbl>
              <a:tblPr firstRow="1" bandRow="1">
                <a:tableStyleId>{93296810-A885-4BE3-A3E7-6D5BEEA58F35}</a:tableStyleId>
              </a:tblPr>
              <a:tblGrid>
                <a:gridCol w="2796626">
                  <a:extLst>
                    <a:ext uri="{9D8B030D-6E8A-4147-A177-3AD203B41FA5}">
                      <a16:colId xmlns:a16="http://schemas.microsoft.com/office/drawing/2014/main" val="3434056138"/>
                    </a:ext>
                  </a:extLst>
                </a:gridCol>
              </a:tblGrid>
              <a:tr h="3637539">
                <a:tc>
                  <a:txBody>
                    <a:bodyPr/>
                    <a:lstStyle/>
                    <a:p>
                      <a:r>
                        <a:rPr lang="el-GR" sz="2400" b="1" kern="1200" dirty="0">
                          <a:solidFill>
                            <a:schemeClr val="lt1"/>
                          </a:solidFill>
                          <a:effectLst/>
                        </a:rPr>
                        <a:t>λογιστής</a:t>
                      </a:r>
                      <a:br>
                        <a:rPr lang="el-GR" sz="2400" b="1" kern="1200" dirty="0">
                          <a:solidFill>
                            <a:schemeClr val="lt1"/>
                          </a:solidFill>
                          <a:effectLst/>
                        </a:rPr>
                      </a:br>
                      <a:r>
                        <a:rPr lang="el-GR" sz="2400" b="1" kern="1200" dirty="0">
                          <a:solidFill>
                            <a:schemeClr val="lt1"/>
                          </a:solidFill>
                          <a:effectLst/>
                        </a:rPr>
                        <a:t>γιατρός</a:t>
                      </a:r>
                      <a:endParaRPr lang="en-GB" sz="2400" b="1" kern="1200" dirty="0">
                        <a:solidFill>
                          <a:schemeClr val="lt1"/>
                        </a:solidFill>
                        <a:effectLst/>
                      </a:endParaRPr>
                    </a:p>
                    <a:p>
                      <a:r>
                        <a:rPr lang="el-GR" sz="2400" b="1" kern="1200" dirty="0">
                          <a:solidFill>
                            <a:schemeClr val="lt1"/>
                          </a:solidFill>
                          <a:effectLst/>
                        </a:rPr>
                        <a:t>εκπαιδευτικός</a:t>
                      </a:r>
                      <a:endParaRPr lang="en-GB" sz="2400" b="1" kern="1200" dirty="0">
                        <a:solidFill>
                          <a:schemeClr val="lt1"/>
                        </a:solidFill>
                        <a:effectLst/>
                      </a:endParaRPr>
                    </a:p>
                    <a:p>
                      <a:r>
                        <a:rPr lang="el-GR" sz="2400" b="1" kern="1200" dirty="0">
                          <a:solidFill>
                            <a:schemeClr val="lt1"/>
                          </a:solidFill>
                          <a:effectLst/>
                        </a:rPr>
                        <a:t>αρχιτέκτονας</a:t>
                      </a:r>
                      <a:br>
                        <a:rPr lang="el-GR" sz="2400" b="1" kern="1200" dirty="0">
                          <a:solidFill>
                            <a:schemeClr val="lt1"/>
                          </a:solidFill>
                          <a:effectLst/>
                        </a:rPr>
                      </a:br>
                      <a:r>
                        <a:rPr lang="el-GR" sz="2400" b="1" kern="1200" dirty="0">
                          <a:solidFill>
                            <a:schemeClr val="lt1"/>
                          </a:solidFill>
                          <a:effectLst/>
                        </a:rPr>
                        <a:t>γραφίστας</a:t>
                      </a:r>
                      <a:br>
                        <a:rPr lang="el-GR" sz="2400" b="1" kern="1200" dirty="0">
                          <a:solidFill>
                            <a:schemeClr val="lt1"/>
                          </a:solidFill>
                          <a:effectLst/>
                        </a:rPr>
                      </a:br>
                      <a:r>
                        <a:rPr lang="el-GR" sz="2400" b="1" kern="1200" dirty="0">
                          <a:solidFill>
                            <a:schemeClr val="lt1"/>
                          </a:solidFill>
                          <a:effectLst/>
                        </a:rPr>
                        <a:t>διακοσμητής</a:t>
                      </a:r>
                      <a:br>
                        <a:rPr lang="el-GR" sz="2400" b="1" kern="1200" dirty="0">
                          <a:solidFill>
                            <a:schemeClr val="lt1"/>
                          </a:solidFill>
                          <a:effectLst/>
                        </a:rPr>
                      </a:br>
                      <a:r>
                        <a:rPr lang="el-GR" sz="2400" b="1" kern="1200" dirty="0">
                          <a:solidFill>
                            <a:schemeClr val="lt1"/>
                          </a:solidFill>
                          <a:effectLst/>
                        </a:rPr>
                        <a:t>επικοινωνιολόγος…</a:t>
                      </a:r>
                    </a:p>
                    <a:p>
                      <a:endParaRPr lang="el-GR" sz="2400" b="1" kern="1200" dirty="0">
                        <a:solidFill>
                          <a:schemeClr val="lt1"/>
                        </a:solidFill>
                        <a:effectLst/>
                        <a:latin typeface="Courgette" panose="02000603070400060004" pitchFamily="2" charset="0"/>
                      </a:endParaRPr>
                    </a:p>
                    <a:p>
                      <a:r>
                        <a:rPr lang="el-GR" sz="2400" b="1" kern="1200" dirty="0">
                          <a:solidFill>
                            <a:schemeClr val="lt1"/>
                          </a:solidFill>
                          <a:effectLst/>
                          <a:latin typeface="Courgette" panose="02000603070400060004" pitchFamily="2" charset="0"/>
                        </a:rPr>
                        <a:t>   </a:t>
                      </a:r>
                      <a:r>
                        <a:rPr lang="en-GB" sz="2400" b="1" kern="1200" dirty="0">
                          <a:solidFill>
                            <a:schemeClr val="lt1"/>
                          </a:solidFill>
                          <a:effectLst/>
                          <a:latin typeface="Courgette" panose="02000603070400060004" pitchFamily="2" charset="0"/>
                        </a:rPr>
                        <a:t>   </a:t>
                      </a:r>
                      <a:r>
                        <a:rPr lang="el-GR" sz="5400" b="1" kern="1200" dirty="0">
                          <a:solidFill>
                            <a:schemeClr val="lt1"/>
                          </a:solidFill>
                          <a:effectLst/>
                          <a:latin typeface="Courgette" panose="02000603070400060004" pitchFamily="2" charset="0"/>
                        </a:rPr>
                        <a:t> ?</a:t>
                      </a:r>
                      <a:endParaRPr lang="en-GB" sz="5400" dirty="0">
                        <a:latin typeface="Courgette" panose="02000603070400060004" pitchFamily="2" charset="0"/>
                      </a:endParaRPr>
                    </a:p>
                  </a:txBody>
                  <a:tcPr/>
                </a:tc>
                <a:extLst>
                  <a:ext uri="{0D108BD9-81ED-4DB2-BD59-A6C34878D82A}">
                    <a16:rowId xmlns:a16="http://schemas.microsoft.com/office/drawing/2014/main" val="2191270707"/>
                  </a:ext>
                </a:extLst>
              </a:tr>
            </a:tbl>
          </a:graphicData>
        </a:graphic>
      </p:graphicFrame>
      <mc:AlternateContent xmlns:mc="http://schemas.openxmlformats.org/markup-compatibility/2006" xmlns:p14="http://schemas.microsoft.com/office/powerpoint/2010/main">
        <mc:Choice Requires="p14">
          <p:contentPart p14:bwMode="auto" r:id="rId31">
            <p14:nvContentPartPr>
              <p14:cNvPr id="4" name="Ink 3">
                <a:extLst>
                  <a:ext uri="{FF2B5EF4-FFF2-40B4-BE49-F238E27FC236}">
                    <a16:creationId xmlns:a16="http://schemas.microsoft.com/office/drawing/2014/main" id="{65483D90-6D80-419F-8809-B4816A970DEE}"/>
                  </a:ext>
                </a:extLst>
              </p14:cNvPr>
              <p14:cNvContentPartPr/>
              <p14:nvPr/>
            </p14:nvContentPartPr>
            <p14:xfrm>
              <a:off x="9872541" y="2570426"/>
              <a:ext cx="79560" cy="51480"/>
            </p14:xfrm>
          </p:contentPart>
        </mc:Choice>
        <mc:Fallback xmlns="">
          <p:pic>
            <p:nvPicPr>
              <p:cNvPr id="4" name="Ink 3">
                <a:extLst>
                  <a:ext uri="{FF2B5EF4-FFF2-40B4-BE49-F238E27FC236}">
                    <a16:creationId xmlns:a16="http://schemas.microsoft.com/office/drawing/2014/main" id="{65483D90-6D80-419F-8809-B4816A970DEE}"/>
                  </a:ext>
                </a:extLst>
              </p:cNvPr>
              <p:cNvPicPr/>
              <p:nvPr/>
            </p:nvPicPr>
            <p:blipFill>
              <a:blip r:embed="rId32"/>
              <a:stretch>
                <a:fillRect/>
              </a:stretch>
            </p:blipFill>
            <p:spPr>
              <a:xfrm>
                <a:off x="9854901" y="2552426"/>
                <a:ext cx="115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 name="Ink 8">
                <a:extLst>
                  <a:ext uri="{FF2B5EF4-FFF2-40B4-BE49-F238E27FC236}">
                    <a16:creationId xmlns:a16="http://schemas.microsoft.com/office/drawing/2014/main" id="{E3D9F3BA-E076-4771-B396-E6B90AEEB1A9}"/>
                  </a:ext>
                </a:extLst>
              </p14:cNvPr>
              <p14:cNvContentPartPr/>
              <p14:nvPr/>
            </p14:nvContentPartPr>
            <p14:xfrm>
              <a:off x="10098981" y="2455586"/>
              <a:ext cx="370080" cy="81360"/>
            </p14:xfrm>
          </p:contentPart>
        </mc:Choice>
        <mc:Fallback xmlns="">
          <p:pic>
            <p:nvPicPr>
              <p:cNvPr id="9" name="Ink 8">
                <a:extLst>
                  <a:ext uri="{FF2B5EF4-FFF2-40B4-BE49-F238E27FC236}">
                    <a16:creationId xmlns:a16="http://schemas.microsoft.com/office/drawing/2014/main" id="{E3D9F3BA-E076-4771-B396-E6B90AEEB1A9}"/>
                  </a:ext>
                </a:extLst>
              </p:cNvPr>
              <p:cNvPicPr/>
              <p:nvPr/>
            </p:nvPicPr>
            <p:blipFill>
              <a:blip r:embed="rId34"/>
              <a:stretch>
                <a:fillRect/>
              </a:stretch>
            </p:blipFill>
            <p:spPr>
              <a:xfrm>
                <a:off x="10080981" y="2437586"/>
                <a:ext cx="405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Ink 12">
                <a:extLst>
                  <a:ext uri="{FF2B5EF4-FFF2-40B4-BE49-F238E27FC236}">
                    <a16:creationId xmlns:a16="http://schemas.microsoft.com/office/drawing/2014/main" id="{38D6961D-9F30-4905-8E2C-4747E27FBFFC}"/>
                  </a:ext>
                </a:extLst>
              </p14:cNvPr>
              <p14:cNvContentPartPr/>
              <p14:nvPr/>
            </p14:nvContentPartPr>
            <p14:xfrm>
              <a:off x="10070181" y="2422466"/>
              <a:ext cx="370080" cy="110520"/>
            </p14:xfrm>
          </p:contentPart>
        </mc:Choice>
        <mc:Fallback xmlns="">
          <p:pic>
            <p:nvPicPr>
              <p:cNvPr id="13" name="Ink 12">
                <a:extLst>
                  <a:ext uri="{FF2B5EF4-FFF2-40B4-BE49-F238E27FC236}">
                    <a16:creationId xmlns:a16="http://schemas.microsoft.com/office/drawing/2014/main" id="{38D6961D-9F30-4905-8E2C-4747E27FBFFC}"/>
                  </a:ext>
                </a:extLst>
              </p:cNvPr>
              <p:cNvPicPr/>
              <p:nvPr/>
            </p:nvPicPr>
            <p:blipFill>
              <a:blip r:embed="rId36"/>
              <a:stretch>
                <a:fillRect/>
              </a:stretch>
            </p:blipFill>
            <p:spPr>
              <a:xfrm>
                <a:off x="10052541" y="2404826"/>
                <a:ext cx="405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 name="Ink 14">
                <a:extLst>
                  <a:ext uri="{FF2B5EF4-FFF2-40B4-BE49-F238E27FC236}">
                    <a16:creationId xmlns:a16="http://schemas.microsoft.com/office/drawing/2014/main" id="{27D1E6D2-FB5E-425C-BA90-DCCC499D2BA9}"/>
                  </a:ext>
                </a:extLst>
              </p14:cNvPr>
              <p14:cNvContentPartPr/>
              <p14:nvPr/>
            </p14:nvContentPartPr>
            <p14:xfrm>
              <a:off x="10040661" y="2438306"/>
              <a:ext cx="110160" cy="73800"/>
            </p14:xfrm>
          </p:contentPart>
        </mc:Choice>
        <mc:Fallback xmlns="">
          <p:pic>
            <p:nvPicPr>
              <p:cNvPr id="15" name="Ink 14">
                <a:extLst>
                  <a:ext uri="{FF2B5EF4-FFF2-40B4-BE49-F238E27FC236}">
                    <a16:creationId xmlns:a16="http://schemas.microsoft.com/office/drawing/2014/main" id="{27D1E6D2-FB5E-425C-BA90-DCCC499D2BA9}"/>
                  </a:ext>
                </a:extLst>
              </p:cNvPr>
              <p:cNvPicPr/>
              <p:nvPr/>
            </p:nvPicPr>
            <p:blipFill>
              <a:blip r:embed="rId38"/>
              <a:stretch>
                <a:fillRect/>
              </a:stretch>
            </p:blipFill>
            <p:spPr>
              <a:xfrm>
                <a:off x="10023021" y="2420306"/>
                <a:ext cx="145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Ink 16">
                <a:extLst>
                  <a:ext uri="{FF2B5EF4-FFF2-40B4-BE49-F238E27FC236}">
                    <a16:creationId xmlns:a16="http://schemas.microsoft.com/office/drawing/2014/main" id="{C929A47B-6F90-4525-8F05-0104F44EEE11}"/>
                  </a:ext>
                </a:extLst>
              </p14:cNvPr>
              <p14:cNvContentPartPr/>
              <p14:nvPr/>
            </p14:nvContentPartPr>
            <p14:xfrm>
              <a:off x="10056861" y="2530826"/>
              <a:ext cx="14760" cy="396360"/>
            </p14:xfrm>
          </p:contentPart>
        </mc:Choice>
        <mc:Fallback xmlns="">
          <p:pic>
            <p:nvPicPr>
              <p:cNvPr id="17" name="Ink 16">
                <a:extLst>
                  <a:ext uri="{FF2B5EF4-FFF2-40B4-BE49-F238E27FC236}">
                    <a16:creationId xmlns:a16="http://schemas.microsoft.com/office/drawing/2014/main" id="{C929A47B-6F90-4525-8F05-0104F44EEE11}"/>
                  </a:ext>
                </a:extLst>
              </p:cNvPr>
              <p:cNvPicPr/>
              <p:nvPr/>
            </p:nvPicPr>
            <p:blipFill>
              <a:blip r:embed="rId40"/>
              <a:stretch>
                <a:fillRect/>
              </a:stretch>
            </p:blipFill>
            <p:spPr>
              <a:xfrm>
                <a:off x="10039221" y="2512826"/>
                <a:ext cx="504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Ink 18">
                <a:extLst>
                  <a:ext uri="{FF2B5EF4-FFF2-40B4-BE49-F238E27FC236}">
                    <a16:creationId xmlns:a16="http://schemas.microsoft.com/office/drawing/2014/main" id="{72576C1B-0709-4809-9F2D-5369E142B06F}"/>
                  </a:ext>
                </a:extLst>
              </p14:cNvPr>
              <p14:cNvContentPartPr/>
              <p14:nvPr/>
            </p14:nvContentPartPr>
            <p14:xfrm>
              <a:off x="10415061" y="2622266"/>
              <a:ext cx="122760" cy="360000"/>
            </p14:xfrm>
          </p:contentPart>
        </mc:Choice>
        <mc:Fallback xmlns="">
          <p:pic>
            <p:nvPicPr>
              <p:cNvPr id="19" name="Ink 18">
                <a:extLst>
                  <a:ext uri="{FF2B5EF4-FFF2-40B4-BE49-F238E27FC236}">
                    <a16:creationId xmlns:a16="http://schemas.microsoft.com/office/drawing/2014/main" id="{72576C1B-0709-4809-9F2D-5369E142B06F}"/>
                  </a:ext>
                </a:extLst>
              </p:cNvPr>
              <p:cNvPicPr/>
              <p:nvPr/>
            </p:nvPicPr>
            <p:blipFill>
              <a:blip r:embed="rId42"/>
              <a:stretch>
                <a:fillRect/>
              </a:stretch>
            </p:blipFill>
            <p:spPr>
              <a:xfrm>
                <a:off x="10397061" y="2604626"/>
                <a:ext cx="1584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Ink 22">
                <a:extLst>
                  <a:ext uri="{FF2B5EF4-FFF2-40B4-BE49-F238E27FC236}">
                    <a16:creationId xmlns:a16="http://schemas.microsoft.com/office/drawing/2014/main" id="{703A65C1-9B5A-44C2-B16A-8D90EDBE5ACF}"/>
                  </a:ext>
                </a:extLst>
              </p14:cNvPr>
              <p14:cNvContentPartPr/>
              <p14:nvPr/>
            </p14:nvContentPartPr>
            <p14:xfrm>
              <a:off x="10442421" y="2795786"/>
              <a:ext cx="66960" cy="130320"/>
            </p14:xfrm>
          </p:contentPart>
        </mc:Choice>
        <mc:Fallback xmlns="">
          <p:pic>
            <p:nvPicPr>
              <p:cNvPr id="23" name="Ink 22">
                <a:extLst>
                  <a:ext uri="{FF2B5EF4-FFF2-40B4-BE49-F238E27FC236}">
                    <a16:creationId xmlns:a16="http://schemas.microsoft.com/office/drawing/2014/main" id="{703A65C1-9B5A-44C2-B16A-8D90EDBE5ACF}"/>
                  </a:ext>
                </a:extLst>
              </p:cNvPr>
              <p:cNvPicPr/>
              <p:nvPr/>
            </p:nvPicPr>
            <p:blipFill>
              <a:blip r:embed="rId44"/>
              <a:stretch>
                <a:fillRect/>
              </a:stretch>
            </p:blipFill>
            <p:spPr>
              <a:xfrm>
                <a:off x="10424421" y="2777786"/>
                <a:ext cx="102600" cy="165960"/>
              </a:xfrm>
              <a:prstGeom prst="rect">
                <a:avLst/>
              </a:prstGeom>
            </p:spPr>
          </p:pic>
        </mc:Fallback>
      </mc:AlternateContent>
      <p:grpSp>
        <p:nvGrpSpPr>
          <p:cNvPr id="26" name="Group 25">
            <a:extLst>
              <a:ext uri="{FF2B5EF4-FFF2-40B4-BE49-F238E27FC236}">
                <a16:creationId xmlns:a16="http://schemas.microsoft.com/office/drawing/2014/main" id="{F8F4147C-8E89-4BF9-ABD0-450974909A83}"/>
              </a:ext>
            </a:extLst>
          </p:cNvPr>
          <p:cNvGrpSpPr/>
          <p:nvPr/>
        </p:nvGrpSpPr>
        <p:grpSpPr>
          <a:xfrm>
            <a:off x="10309941" y="2809106"/>
            <a:ext cx="225720" cy="279000"/>
            <a:chOff x="10309941" y="2809106"/>
            <a:chExt cx="225720" cy="279000"/>
          </a:xfrm>
        </p:grpSpPr>
        <mc:AlternateContent xmlns:mc="http://schemas.openxmlformats.org/markup-compatibility/2006" xmlns:p14="http://schemas.microsoft.com/office/powerpoint/2010/main">
          <mc:Choice Requires="p14">
            <p:contentPart p14:bwMode="auto" r:id="rId45">
              <p14:nvContentPartPr>
                <p14:cNvPr id="5" name="Ink 4">
                  <a:extLst>
                    <a:ext uri="{FF2B5EF4-FFF2-40B4-BE49-F238E27FC236}">
                      <a16:creationId xmlns:a16="http://schemas.microsoft.com/office/drawing/2014/main" id="{8FC7EB05-512E-4FF2-8D5C-6E4E31D8C934}"/>
                    </a:ext>
                  </a:extLst>
                </p14:cNvPr>
                <p14:cNvContentPartPr/>
                <p14:nvPr/>
              </p14:nvContentPartPr>
              <p14:xfrm>
                <a:off x="10389501" y="3017546"/>
                <a:ext cx="129240" cy="70560"/>
              </p14:xfrm>
            </p:contentPart>
          </mc:Choice>
          <mc:Fallback xmlns="">
            <p:pic>
              <p:nvPicPr>
                <p:cNvPr id="5" name="Ink 4">
                  <a:extLst>
                    <a:ext uri="{FF2B5EF4-FFF2-40B4-BE49-F238E27FC236}">
                      <a16:creationId xmlns:a16="http://schemas.microsoft.com/office/drawing/2014/main" id="{8FC7EB05-512E-4FF2-8D5C-6E4E31D8C934}"/>
                    </a:ext>
                  </a:extLst>
                </p:cNvPr>
                <p:cNvPicPr/>
                <p:nvPr/>
              </p:nvPicPr>
              <p:blipFill>
                <a:blip r:embed="rId46"/>
                <a:stretch>
                  <a:fillRect/>
                </a:stretch>
              </p:blipFill>
              <p:spPr>
                <a:xfrm>
                  <a:off x="10371861" y="2999546"/>
                  <a:ext cx="164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 name="Ink 5">
                  <a:extLst>
                    <a:ext uri="{FF2B5EF4-FFF2-40B4-BE49-F238E27FC236}">
                      <a16:creationId xmlns:a16="http://schemas.microsoft.com/office/drawing/2014/main" id="{EBBCB54A-EA36-4218-BD4F-738A74A7E666}"/>
                    </a:ext>
                  </a:extLst>
                </p14:cNvPr>
                <p14:cNvContentPartPr/>
                <p14:nvPr/>
              </p14:nvContentPartPr>
              <p14:xfrm>
                <a:off x="10450341" y="2962466"/>
                <a:ext cx="85320" cy="18720"/>
              </p14:xfrm>
            </p:contentPart>
          </mc:Choice>
          <mc:Fallback xmlns="">
            <p:pic>
              <p:nvPicPr>
                <p:cNvPr id="6" name="Ink 5">
                  <a:extLst>
                    <a:ext uri="{FF2B5EF4-FFF2-40B4-BE49-F238E27FC236}">
                      <a16:creationId xmlns:a16="http://schemas.microsoft.com/office/drawing/2014/main" id="{EBBCB54A-EA36-4218-BD4F-738A74A7E666}"/>
                    </a:ext>
                  </a:extLst>
                </p:cNvPr>
                <p:cNvPicPr/>
                <p:nvPr/>
              </p:nvPicPr>
              <p:blipFill>
                <a:blip r:embed="rId48"/>
                <a:stretch>
                  <a:fillRect/>
                </a:stretch>
              </p:blipFill>
              <p:spPr>
                <a:xfrm>
                  <a:off x="10432341" y="2944826"/>
                  <a:ext cx="120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Ink 24">
                  <a:extLst>
                    <a:ext uri="{FF2B5EF4-FFF2-40B4-BE49-F238E27FC236}">
                      <a16:creationId xmlns:a16="http://schemas.microsoft.com/office/drawing/2014/main" id="{C506EE04-19BF-4C8C-A868-1925155B5491}"/>
                    </a:ext>
                  </a:extLst>
                </p14:cNvPr>
                <p14:cNvContentPartPr/>
                <p14:nvPr/>
              </p14:nvContentPartPr>
              <p14:xfrm>
                <a:off x="10309941" y="2809106"/>
                <a:ext cx="136080" cy="263880"/>
              </p14:xfrm>
            </p:contentPart>
          </mc:Choice>
          <mc:Fallback xmlns="">
            <p:pic>
              <p:nvPicPr>
                <p:cNvPr id="25" name="Ink 24">
                  <a:extLst>
                    <a:ext uri="{FF2B5EF4-FFF2-40B4-BE49-F238E27FC236}">
                      <a16:creationId xmlns:a16="http://schemas.microsoft.com/office/drawing/2014/main" id="{C506EE04-19BF-4C8C-A868-1925155B5491}"/>
                    </a:ext>
                  </a:extLst>
                </p:cNvPr>
                <p:cNvPicPr/>
                <p:nvPr/>
              </p:nvPicPr>
              <p:blipFill>
                <a:blip r:embed="rId50"/>
                <a:stretch>
                  <a:fillRect/>
                </a:stretch>
              </p:blipFill>
              <p:spPr>
                <a:xfrm>
                  <a:off x="10292301" y="2791466"/>
                  <a:ext cx="171720" cy="299520"/>
                </a:xfrm>
                <a:prstGeom prst="rect">
                  <a:avLst/>
                </a:prstGeom>
              </p:spPr>
            </p:pic>
          </mc:Fallback>
        </mc:AlternateContent>
      </p:grpSp>
      <p:pic>
        <p:nvPicPr>
          <p:cNvPr id="1026" name="Picture 2">
            <a:extLst>
              <a:ext uri="{FF2B5EF4-FFF2-40B4-BE49-F238E27FC236}">
                <a16:creationId xmlns:a16="http://schemas.microsoft.com/office/drawing/2014/main" id="{20DAC018-8D55-507F-01A0-883E6223B4A8}"/>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563782" y="1722673"/>
            <a:ext cx="2433218" cy="2433218"/>
          </a:xfrm>
          <a:prstGeom prst="rect">
            <a:avLst/>
          </a:prstGeom>
          <a:noFill/>
          <a:extLst>
            <a:ext uri="{909E8E84-426E-40DD-AFC4-6F175D3DCCD1}">
              <a14:hiddenFill xmlns:a14="http://schemas.microsoft.com/office/drawing/2010/main">
                <a:solidFill>
                  <a:srgbClr val="FFFFFF"/>
                </a:solidFill>
              </a14:hiddenFill>
            </a:ext>
          </a:extLst>
        </p:spPr>
      </p:pic>
      <p:sp>
        <p:nvSpPr>
          <p:cNvPr id="21" name="Arrow: Right 20">
            <a:extLst>
              <a:ext uri="{FF2B5EF4-FFF2-40B4-BE49-F238E27FC236}">
                <a16:creationId xmlns:a16="http://schemas.microsoft.com/office/drawing/2014/main" id="{5D9A6084-2D12-6CB0-0167-ECE6CAFA2E02}"/>
              </a:ext>
            </a:extLst>
          </p:cNvPr>
          <p:cNvSpPr/>
          <p:nvPr/>
        </p:nvSpPr>
        <p:spPr>
          <a:xfrm>
            <a:off x="8941498" y="3298274"/>
            <a:ext cx="1128683" cy="328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8F033389-DFC1-F8AC-ACE1-22960BF39EAE}"/>
              </a:ext>
            </a:extLst>
          </p:cNvPr>
          <p:cNvSpPr/>
          <p:nvPr/>
        </p:nvSpPr>
        <p:spPr>
          <a:xfrm>
            <a:off x="4443591" y="1276643"/>
            <a:ext cx="1591243" cy="491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4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2">
            <a:extLst>
              <a:ext uri="{FF2B5EF4-FFF2-40B4-BE49-F238E27FC236}">
                <a16:creationId xmlns:a16="http://schemas.microsoft.com/office/drawing/2014/main" id="{EBF06BF3-188B-4224-9EEC-BADEE04030D3}"/>
              </a:ext>
            </a:extLst>
          </p:cNvPr>
          <p:cNvGraphicFramePr/>
          <p:nvPr>
            <p:extLst>
              <p:ext uri="{D42A27DB-BD31-4B8C-83A1-F6EECF244321}">
                <p14:modId xmlns:p14="http://schemas.microsoft.com/office/powerpoint/2010/main" val="2629574"/>
              </p:ext>
            </p:extLst>
          </p:nvPr>
        </p:nvGraphicFramePr>
        <p:xfrm>
          <a:off x="4037824" y="238539"/>
          <a:ext cx="7690350" cy="6387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3D People White Man Making a Check Mark in a Survey Logo Icon Stock Vector  - Illustration of agree, drawing: 110090063">
            <a:extLst>
              <a:ext uri="{FF2B5EF4-FFF2-40B4-BE49-F238E27FC236}">
                <a16:creationId xmlns:a16="http://schemas.microsoft.com/office/drawing/2014/main" id="{DFBA6716-2123-46B8-A14C-50B6262E3D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28" y="91255"/>
            <a:ext cx="3677168" cy="367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6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55739F-181B-403E-9225-030A603E5BE9}"/>
              </a:ext>
            </a:extLst>
          </p:cNvPr>
          <p:cNvSpPr>
            <a:spLocks noGrp="1"/>
          </p:cNvSpPr>
          <p:nvPr>
            <p:ph type="title"/>
          </p:nvPr>
        </p:nvSpPr>
        <p:spPr>
          <a:xfrm>
            <a:off x="0" y="620392"/>
            <a:ext cx="5093208" cy="5409346"/>
          </a:xfrm>
        </p:spPr>
        <p:txBody>
          <a:bodyPr>
            <a:normAutofit/>
          </a:bodyPr>
          <a:lstStyle/>
          <a:p>
            <a:pPr marL="342900" indent="-342900">
              <a:buFont typeface="Arial" panose="020B0604020202020204" pitchFamily="34" charset="0"/>
              <a:buChar char="•"/>
            </a:pPr>
            <a:r>
              <a:rPr lang="el-GR" sz="4000" b="1" dirty="0">
                <a:solidFill>
                  <a:schemeClr val="bg1"/>
                </a:solidFill>
                <a:effectLst/>
                <a:latin typeface="+mn-lt"/>
                <a:ea typeface="Calibri" panose="020F0502020204030204" pitchFamily="34" charset="0"/>
              </a:rPr>
              <a:t>Εμπόδια στην αποτελεσματικότητα </a:t>
            </a:r>
            <a:br>
              <a:rPr lang="en-GB" sz="4000" dirty="0">
                <a:solidFill>
                  <a:schemeClr val="bg1"/>
                </a:solidFill>
                <a:effectLst/>
                <a:latin typeface="+mn-lt"/>
                <a:ea typeface="Calibri" panose="020F0502020204030204" pitchFamily="34" charset="0"/>
              </a:rPr>
            </a:br>
            <a:endParaRPr lang="en-GB" sz="4000" dirty="0">
              <a:solidFill>
                <a:schemeClr val="bg1"/>
              </a:solidFill>
              <a:latin typeface="+mn-lt"/>
            </a:endParaRPr>
          </a:p>
        </p:txBody>
      </p:sp>
      <p:graphicFrame>
        <p:nvGraphicFramePr>
          <p:cNvPr id="5" name="Content Placeholder 2">
            <a:extLst>
              <a:ext uri="{FF2B5EF4-FFF2-40B4-BE49-F238E27FC236}">
                <a16:creationId xmlns:a16="http://schemas.microsoft.com/office/drawing/2014/main" id="{0B06A165-309D-4407-AFD4-C928CCB2B950}"/>
              </a:ext>
            </a:extLst>
          </p:cNvPr>
          <p:cNvGraphicFramePr>
            <a:graphicFrameLocks noGrp="1"/>
          </p:cNvGraphicFramePr>
          <p:nvPr>
            <p:ph idx="1"/>
            <p:extLst>
              <p:ext uri="{D42A27DB-BD31-4B8C-83A1-F6EECF244321}">
                <p14:modId xmlns:p14="http://schemas.microsoft.com/office/powerpoint/2010/main" val="2360187844"/>
              </p:ext>
            </p:extLst>
          </p:nvPr>
        </p:nvGraphicFramePr>
        <p:xfrm>
          <a:off x="5093208" y="620392"/>
          <a:ext cx="6638821"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06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Ο Ψηφιακός Μετασχηματισμός του δημόσιου και ιδιωτικού τομέα στο επίκεντρο  του 22ου Greek ICT Forum | Εθνικό Κέντρο Τεκμηρίωσης - ΕΚΤ">
            <a:extLst>
              <a:ext uri="{FF2B5EF4-FFF2-40B4-BE49-F238E27FC236}">
                <a16:creationId xmlns:a16="http://schemas.microsoft.com/office/drawing/2014/main" id="{56E35171-9C01-40AE-BC27-F37AE8E855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3"/>
          <a:stretch/>
        </p:blipFill>
        <p:spPr bwMode="auto">
          <a:xfrm>
            <a:off x="3975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31DA883-3678-4DA9-B589-BC70F1C2F61D}"/>
              </a:ext>
            </a:extLst>
          </p:cNvPr>
          <p:cNvSpPr>
            <a:spLocks noGrp="1"/>
          </p:cNvSpPr>
          <p:nvPr>
            <p:ph type="title"/>
          </p:nvPr>
        </p:nvSpPr>
        <p:spPr>
          <a:xfrm>
            <a:off x="709448" y="1913950"/>
            <a:ext cx="4204137" cy="1342754"/>
          </a:xfrm>
        </p:spPr>
        <p:txBody>
          <a:bodyPr>
            <a:noAutofit/>
          </a:bodyPr>
          <a:lstStyle/>
          <a:p>
            <a:pPr marL="342900" indent="-342900">
              <a:buFont typeface="Arial" panose="020B0604020202020204" pitchFamily="34" charset="0"/>
              <a:buChar char="•"/>
            </a:pPr>
            <a:r>
              <a:rPr lang="el-GR" sz="4000" b="1" dirty="0">
                <a:solidFill>
                  <a:srgbClr val="0070C0"/>
                </a:solidFill>
                <a:effectLst/>
                <a:latin typeface="+mn-lt"/>
                <a:ea typeface="Calibri" panose="020F0502020204030204" pitchFamily="34" charset="0"/>
              </a:rPr>
              <a:t>Εξειδίκευση </a:t>
            </a:r>
            <a:br>
              <a:rPr lang="el-GR" sz="4000" b="1" dirty="0">
                <a:solidFill>
                  <a:srgbClr val="0070C0"/>
                </a:solidFill>
                <a:effectLst/>
                <a:latin typeface="+mn-lt"/>
                <a:ea typeface="Calibri" panose="020F0502020204030204" pitchFamily="34" charset="0"/>
              </a:rPr>
            </a:br>
            <a:r>
              <a:rPr lang="el-GR" sz="4000" b="1" dirty="0">
                <a:solidFill>
                  <a:srgbClr val="0070C0"/>
                </a:solidFill>
                <a:effectLst/>
                <a:latin typeface="+mn-lt"/>
                <a:ea typeface="Calibri" panose="020F0502020204030204" pitchFamily="34" charset="0"/>
              </a:rPr>
              <a:t>και σχήμα «Τ»</a:t>
            </a:r>
            <a:br>
              <a:rPr lang="en-GB" sz="4000" dirty="0">
                <a:solidFill>
                  <a:srgbClr val="0070C0"/>
                </a:solidFill>
                <a:effectLst/>
                <a:latin typeface="+mn-lt"/>
                <a:ea typeface="Calibri" panose="020F0502020204030204" pitchFamily="34" charset="0"/>
              </a:rPr>
            </a:br>
            <a:endParaRPr lang="en-GB" sz="4000" dirty="0">
              <a:solidFill>
                <a:srgbClr val="0070C0"/>
              </a:solidFill>
              <a:latin typeface="+mn-lt"/>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6EE678-EE5E-4AF0-8D05-D5811775C522}"/>
              </a:ext>
            </a:extLst>
          </p:cNvPr>
          <p:cNvSpPr>
            <a:spLocks noGrp="1"/>
          </p:cNvSpPr>
          <p:nvPr>
            <p:ph idx="1"/>
          </p:nvPr>
        </p:nvSpPr>
        <p:spPr>
          <a:xfrm>
            <a:off x="291548" y="3429000"/>
            <a:ext cx="10508974" cy="2430825"/>
          </a:xfrm>
        </p:spPr>
        <p:txBody>
          <a:bodyPr anchor="ctr">
            <a:noAutofit/>
          </a:bodyPr>
          <a:lstStyle/>
          <a:p>
            <a:pPr marL="0" indent="0">
              <a:buNone/>
            </a:pPr>
            <a:endParaRPr lang="en-GB" sz="2400" b="1" dirty="0">
              <a:effectLst/>
              <a:ea typeface="Calibri" panose="020F0502020204030204" pitchFamily="34" charset="0"/>
            </a:endParaRPr>
          </a:p>
          <a:p>
            <a:r>
              <a:rPr lang="el-GR" sz="2400" b="1" dirty="0">
                <a:effectLst/>
                <a:ea typeface="Calibri" panose="020F0502020204030204" pitchFamily="34" charset="0"/>
              </a:rPr>
              <a:t>Η βαθιά νομική γνώση, η εμπειρία και η εξειδίκευση σε έναν συγκεκριμένο κλάδο του Δικαίου είναι ένας πυλώνας που καθορίζει την επαγγελματική ανέλιξη στη νομική αγορά εργασίας. Από την άλλη, απαιτείται συνάμα μια γενικότερη άποψη στο οικονομικό και επιχειρηματικό γίγνεσθαι με γνώσεις χρηματοοικονομικών, εταιρικής διακυβέρνησης, </a:t>
            </a:r>
            <a:r>
              <a:rPr lang="el-GR" sz="2400" b="1" dirty="0" err="1">
                <a:effectLst/>
                <a:ea typeface="Calibri" panose="020F0502020204030204" pitchFamily="34" charset="0"/>
              </a:rPr>
              <a:t>marketing</a:t>
            </a:r>
            <a:r>
              <a:rPr lang="el-GR" sz="2400" b="1" dirty="0">
                <a:effectLst/>
                <a:ea typeface="Calibri" panose="020F0502020204030204" pitchFamily="34" charset="0"/>
              </a:rPr>
              <a:t>, </a:t>
            </a:r>
            <a:r>
              <a:rPr lang="el-GR" sz="2400" b="1" dirty="0" err="1">
                <a:effectLst/>
                <a:ea typeface="Calibri" panose="020F0502020204030204" pitchFamily="34" charset="0"/>
              </a:rPr>
              <a:t>management</a:t>
            </a:r>
            <a:r>
              <a:rPr lang="el-GR" sz="2400" b="1" dirty="0">
                <a:effectLst/>
                <a:ea typeface="Calibri" panose="020F0502020204030204" pitchFamily="34" charset="0"/>
              </a:rPr>
              <a:t> και τεχνολογίας.</a:t>
            </a:r>
            <a:endParaRPr lang="en-GB" sz="2400" b="1" dirty="0">
              <a:effectLst/>
              <a:ea typeface="Calibri" panose="020F0502020204030204" pitchFamily="34" charset="0"/>
            </a:endParaRPr>
          </a:p>
          <a:p>
            <a:endParaRPr lang="en-GB" sz="2400" b="1" dirty="0">
              <a:effectLst/>
              <a:ea typeface="Calibri" panose="020F0502020204030204" pitchFamily="34" charset="0"/>
            </a:endParaRPr>
          </a:p>
          <a:p>
            <a:r>
              <a:rPr lang="el-GR" sz="2400" b="1" dirty="0">
                <a:effectLst/>
                <a:highlight>
                  <a:srgbClr val="00FFFF"/>
                </a:highlight>
                <a:ea typeface="Calibri" panose="020F0502020204030204" pitchFamily="34" charset="0"/>
              </a:rPr>
              <a:t>Σχήμα «Τ»: </a:t>
            </a:r>
            <a:r>
              <a:rPr lang="el-GR" sz="2400" b="1" dirty="0">
                <a:effectLst/>
                <a:ea typeface="Calibri" panose="020F0502020204030204" pitchFamily="34" charset="0"/>
              </a:rPr>
              <a:t>συνδυασμός οριζόντιων και κάθετων γνώσεων. Η επιλογή της κατάλληλης εκπαίδευσης μετά το πτυχίο μαζί με το συνεχές προσωπικό διάβασμα και την εργασιακή πρακτική είναι βασικός άξονας επιτυχίας. </a:t>
            </a:r>
            <a:endParaRPr lang="en-GB" sz="2400" b="1" dirty="0">
              <a:effectLst/>
              <a:ea typeface="Calibri" panose="020F0502020204030204" pitchFamily="34" charset="0"/>
            </a:endParaRPr>
          </a:p>
          <a:p>
            <a:endParaRPr lang="en-GB" sz="2400" b="1" dirty="0"/>
          </a:p>
        </p:txBody>
      </p:sp>
    </p:spTree>
    <p:extLst>
      <p:ext uri="{BB962C8B-B14F-4D97-AF65-F5344CB8AC3E}">
        <p14:creationId xmlns:p14="http://schemas.microsoft.com/office/powerpoint/2010/main" val="207561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eautiful Words That Will Make You Fall in Love With the Greek Language">
            <a:extLst>
              <a:ext uri="{FF2B5EF4-FFF2-40B4-BE49-F238E27FC236}">
                <a16:creationId xmlns:a16="http://schemas.microsoft.com/office/drawing/2014/main" id="{704F0BD3-F00C-4C4F-BD58-FC9F01B71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7" r="-2" b="5574"/>
          <a:stretch/>
        </p:blipFill>
        <p:spPr bwMode="auto">
          <a:xfrm>
            <a:off x="5916695" y="-424994"/>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Δέκα ελληνικές λέξεις που κάνουν «θραύση» στο εξωτερικό | Pronews">
            <a:extLst>
              <a:ext uri="{FF2B5EF4-FFF2-40B4-BE49-F238E27FC236}">
                <a16:creationId xmlns:a16="http://schemas.microsoft.com/office/drawing/2014/main" id="{A0FA7672-15D0-4433-B419-B7BB111AE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32" r="1" b="1"/>
          <a:stretch/>
        </p:blipFill>
        <p:spPr bwMode="auto">
          <a:xfrm>
            <a:off x="5908028" y="2916335"/>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8" name="Freeform: Shape 13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0" name="Freeform: Shape 13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2" name="Rectangle 14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4" name="Rectangle 14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E6B97E7-1005-4D2B-8DAB-06C7F6240FC5}"/>
              </a:ext>
            </a:extLst>
          </p:cNvPr>
          <p:cNvSpPr>
            <a:spLocks noGrp="1"/>
          </p:cNvSpPr>
          <p:nvPr>
            <p:ph idx="1"/>
          </p:nvPr>
        </p:nvSpPr>
        <p:spPr>
          <a:xfrm>
            <a:off x="449544" y="993913"/>
            <a:ext cx="6096001" cy="5605670"/>
          </a:xfrm>
        </p:spPr>
        <p:txBody>
          <a:bodyPr>
            <a:noAutofit/>
          </a:bodyPr>
          <a:lstStyle/>
          <a:p>
            <a:r>
              <a:rPr lang="el-GR" sz="2400" b="1" dirty="0">
                <a:solidFill>
                  <a:schemeClr val="accent1"/>
                </a:solidFill>
                <a:effectLst/>
                <a:ea typeface="Calibri" panose="020F0502020204030204" pitchFamily="34" charset="0"/>
              </a:rPr>
              <a:t>Η ορθή και ακριβής αποτύπωση των εννοιών της νομικής επιστήμης μέσω της σωστής χρήσης της γλώσσας και της ειδικής ορολογίας, είναι προϋπόθεση για τη μετάδοση και κατανόησή τους, σε πολύ μεγαλύτερο βαθμό απ’ ό,τι σε άλλες επιστήμες. </a:t>
            </a:r>
            <a:endParaRPr lang="en-GB" sz="2400" b="1" dirty="0">
              <a:solidFill>
                <a:schemeClr val="accent1"/>
              </a:solidFill>
              <a:effectLst/>
              <a:ea typeface="Calibri" panose="020F0502020204030204" pitchFamily="34" charset="0"/>
            </a:endParaRPr>
          </a:p>
          <a:p>
            <a:r>
              <a:rPr lang="el-GR" sz="2400" b="1" dirty="0">
                <a:solidFill>
                  <a:schemeClr val="accent1"/>
                </a:solidFill>
                <a:ea typeface="Calibri" panose="020F0502020204030204" pitchFamily="34" charset="0"/>
              </a:rPr>
              <a:t>Η</a:t>
            </a:r>
            <a:r>
              <a:rPr lang="el-GR" sz="2400" b="1" dirty="0">
                <a:solidFill>
                  <a:schemeClr val="accent1"/>
                </a:solidFill>
                <a:effectLst/>
                <a:ea typeface="Calibri" panose="020F0502020204030204" pitchFamily="34" charset="0"/>
              </a:rPr>
              <a:t> γλώσσα αποτελεί το βασικό εργαλείο για την ακριβή αποτύπωση κάθε είδους νομικής έννοιας και σκέψης, αυτονόητα δε και για την επιτυχή κατάστρωση οποιουδήποτε νομοθετικού κειμένου και γενικά ερμηνευτικού συλλογισμού. </a:t>
            </a:r>
            <a:endParaRPr lang="en-GB" sz="2400" b="1" dirty="0">
              <a:solidFill>
                <a:schemeClr val="accent1"/>
              </a:solidFill>
              <a:effectLst/>
              <a:ea typeface="Calibri" panose="020F0502020204030204" pitchFamily="34" charset="0"/>
            </a:endParaRPr>
          </a:p>
          <a:p>
            <a:r>
              <a:rPr lang="el-GR" sz="2400" b="1" dirty="0">
                <a:solidFill>
                  <a:schemeClr val="accent1"/>
                </a:solidFill>
                <a:ea typeface="Calibri" panose="020F0502020204030204" pitchFamily="34" charset="0"/>
              </a:rPr>
              <a:t>Η</a:t>
            </a:r>
            <a:r>
              <a:rPr lang="el-GR" sz="2400" b="1" dirty="0">
                <a:solidFill>
                  <a:schemeClr val="accent1"/>
                </a:solidFill>
                <a:effectLst/>
                <a:ea typeface="Calibri" panose="020F0502020204030204" pitchFamily="34" charset="0"/>
              </a:rPr>
              <a:t> νομική γλώσσα δεν πρέπει να συγχέεται με τη στενότερη αυτής έννοια</a:t>
            </a:r>
            <a:r>
              <a:rPr lang="en-GB" sz="2400" b="1" dirty="0">
                <a:solidFill>
                  <a:schemeClr val="accent1"/>
                </a:solidFill>
                <a:effectLst/>
                <a:ea typeface="Calibri" panose="020F0502020204030204" pitchFamily="34" charset="0"/>
              </a:rPr>
              <a:t>,</a:t>
            </a:r>
            <a:r>
              <a:rPr lang="el-GR" sz="2400" b="1" dirty="0">
                <a:solidFill>
                  <a:schemeClr val="accent1"/>
                </a:solidFill>
                <a:effectLst/>
                <a:ea typeface="Calibri" panose="020F0502020204030204" pitchFamily="34" charset="0"/>
              </a:rPr>
              <a:t> της νομικής ορολογίας.</a:t>
            </a:r>
            <a:endParaRPr lang="en-GB" sz="2400" b="1" dirty="0">
              <a:solidFill>
                <a:schemeClr val="accent1"/>
              </a:solidFill>
              <a:effectLst/>
              <a:ea typeface="Calibri" panose="020F0502020204030204" pitchFamily="34" charset="0"/>
            </a:endParaRPr>
          </a:p>
          <a:p>
            <a:endParaRPr lang="en-GB" sz="2400" dirty="0">
              <a:solidFill>
                <a:schemeClr val="accent1"/>
              </a:solidFill>
            </a:endParaRPr>
          </a:p>
        </p:txBody>
      </p:sp>
      <p:graphicFrame>
        <p:nvGraphicFramePr>
          <p:cNvPr id="4" name="Table 4">
            <a:extLst>
              <a:ext uri="{FF2B5EF4-FFF2-40B4-BE49-F238E27FC236}">
                <a16:creationId xmlns:a16="http://schemas.microsoft.com/office/drawing/2014/main" id="{9FE9CAE3-A522-4712-B2D5-FB9FEC325B78}"/>
              </a:ext>
            </a:extLst>
          </p:cNvPr>
          <p:cNvGraphicFramePr>
            <a:graphicFrameLocks noGrp="1"/>
          </p:cNvGraphicFramePr>
          <p:nvPr>
            <p:extLst>
              <p:ext uri="{D42A27DB-BD31-4B8C-83A1-F6EECF244321}">
                <p14:modId xmlns:p14="http://schemas.microsoft.com/office/powerpoint/2010/main" val="1619547140"/>
              </p:ext>
            </p:extLst>
          </p:nvPr>
        </p:nvGraphicFramePr>
        <p:xfrm>
          <a:off x="781537" y="0"/>
          <a:ext cx="5606011" cy="874643"/>
        </p:xfrm>
        <a:graphic>
          <a:graphicData uri="http://schemas.openxmlformats.org/drawingml/2006/table">
            <a:tbl>
              <a:tblPr firstRow="1" bandRow="1">
                <a:tableStyleId>{21E4AEA4-8DFA-4A89-87EB-49C32662AFE0}</a:tableStyleId>
              </a:tblPr>
              <a:tblGrid>
                <a:gridCol w="5606011">
                  <a:extLst>
                    <a:ext uri="{9D8B030D-6E8A-4147-A177-3AD203B41FA5}">
                      <a16:colId xmlns:a16="http://schemas.microsoft.com/office/drawing/2014/main" val="4239311114"/>
                    </a:ext>
                  </a:extLst>
                </a:gridCol>
              </a:tblGrid>
              <a:tr h="874643">
                <a:tc>
                  <a:txBody>
                    <a:bodyPr/>
                    <a:lstStyle/>
                    <a:p>
                      <a:pPr marL="571500" indent="-571500">
                        <a:buFont typeface="Arial" panose="020B0604020202020204" pitchFamily="34" charset="0"/>
                        <a:buChar char="•"/>
                      </a:pPr>
                      <a:r>
                        <a:rPr lang="el-GR" sz="4000" b="1" dirty="0">
                          <a:solidFill>
                            <a:schemeClr val="bg1"/>
                          </a:solidFill>
                        </a:rPr>
                        <a:t>Δύναμη της έκφρασης</a:t>
                      </a:r>
                      <a:endParaRPr lang="en-GB" sz="4000" dirty="0">
                        <a:solidFill>
                          <a:schemeClr val="bg1"/>
                        </a:solidFill>
                      </a:endParaRPr>
                    </a:p>
                  </a:txBody>
                  <a:tcPr/>
                </a:tc>
                <a:extLst>
                  <a:ext uri="{0D108BD9-81ED-4DB2-BD59-A6C34878D82A}">
                    <a16:rowId xmlns:a16="http://schemas.microsoft.com/office/drawing/2014/main" val="4052921144"/>
                  </a:ext>
                </a:extLst>
              </a:tr>
            </a:tbl>
          </a:graphicData>
        </a:graphic>
      </p:graphicFrame>
    </p:spTree>
    <p:extLst>
      <p:ext uri="{BB962C8B-B14F-4D97-AF65-F5344CB8AC3E}">
        <p14:creationId xmlns:p14="http://schemas.microsoft.com/office/powerpoint/2010/main" val="63082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Storm Reply - Amazon Web Service Partner">
            <a:extLst>
              <a:ext uri="{FF2B5EF4-FFF2-40B4-BE49-F238E27FC236}">
                <a16:creationId xmlns:a16="http://schemas.microsoft.com/office/drawing/2014/main" id="{2E99CCE5-5D4B-4C83-88DC-7C8FDB3854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2" y="-73846"/>
            <a:ext cx="12323299" cy="6931846"/>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A106C01-0762-4358-9994-ACB6CF5BD18A}"/>
              </a:ext>
            </a:extLst>
          </p:cNvPr>
          <p:cNvSpPr>
            <a:spLocks noGrp="1"/>
          </p:cNvSpPr>
          <p:nvPr>
            <p:ph type="title"/>
          </p:nvPr>
        </p:nvSpPr>
        <p:spPr>
          <a:xfrm>
            <a:off x="709448" y="1913950"/>
            <a:ext cx="4204137" cy="1342754"/>
          </a:xfrm>
        </p:spPr>
        <p:txBody>
          <a:bodyPr>
            <a:normAutofit/>
          </a:bodyPr>
          <a:lstStyle/>
          <a:p>
            <a:pPr marL="571500" indent="-571500" algn="ctr">
              <a:buFont typeface="Arial" panose="020B0604020202020204" pitchFamily="34" charset="0"/>
              <a:buChar char="•"/>
            </a:pPr>
            <a:r>
              <a:rPr lang="el-GR" sz="4000" b="1" dirty="0">
                <a:solidFill>
                  <a:schemeClr val="accent2"/>
                </a:solidFill>
              </a:rPr>
              <a:t>Πειθώ</a:t>
            </a:r>
            <a:br>
              <a:rPr lang="el-GR" sz="4000" b="1" dirty="0">
                <a:solidFill>
                  <a:schemeClr val="accent2"/>
                </a:solidFill>
              </a:rPr>
            </a:br>
            <a:r>
              <a:rPr lang="el-GR" sz="4000" b="1" dirty="0">
                <a:solidFill>
                  <a:schemeClr val="accent2"/>
                </a:solidFill>
              </a:rPr>
              <a:t>Επιχειρήματα </a:t>
            </a:r>
            <a:endParaRPr lang="en-GB" sz="4000" b="1" dirty="0">
              <a:solidFill>
                <a:schemeClr val="accent2"/>
              </a:solidFill>
            </a:endParaRPr>
          </a:p>
        </p:txBody>
      </p:sp>
      <p:cxnSp>
        <p:nvCxnSpPr>
          <p:cNvPr id="78" name="Straight Connector 7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857FCF-13AB-471D-A4E1-3947E7E5130B}"/>
              </a:ext>
            </a:extLst>
          </p:cNvPr>
          <p:cNvSpPr>
            <a:spLocks noGrp="1"/>
          </p:cNvSpPr>
          <p:nvPr>
            <p:ph idx="1"/>
          </p:nvPr>
        </p:nvSpPr>
        <p:spPr>
          <a:xfrm>
            <a:off x="525516" y="3997965"/>
            <a:ext cx="4642485" cy="2039447"/>
          </a:xfrm>
        </p:spPr>
        <p:txBody>
          <a:bodyPr anchor="ctr">
            <a:noAutofit/>
          </a:bodyPr>
          <a:lstStyle/>
          <a:p>
            <a:pPr marL="0" indent="0">
              <a:buNone/>
            </a:pPr>
            <a:r>
              <a:rPr lang="el-GR" b="1" dirty="0">
                <a:solidFill>
                  <a:schemeClr val="accent2"/>
                </a:solidFill>
                <a:effectLst/>
                <a:ea typeface="Calibri" panose="020F0502020204030204" pitchFamily="34" charset="0"/>
              </a:rPr>
              <a:t>«Έργο της ρητορικής δεν είναι μόνο να πείθει, αλλά και να εξευρίσκει σε κάθε θέμα τα υπάρχοντα πειστικά επιχειρήματα» </a:t>
            </a:r>
            <a:r>
              <a:rPr lang="el-GR" b="1" dirty="0">
                <a:effectLst/>
                <a:ea typeface="Calibri" panose="020F0502020204030204" pitchFamily="34" charset="0"/>
              </a:rPr>
              <a:t>Αριστοτέλης</a:t>
            </a:r>
          </a:p>
          <a:p>
            <a:pPr marL="0" indent="0">
              <a:buNone/>
            </a:pPr>
            <a:endParaRPr lang="el-GR" b="1" dirty="0">
              <a:solidFill>
                <a:schemeClr val="accent2"/>
              </a:solidFill>
              <a:ea typeface="Calibri" panose="020F0502020204030204" pitchFamily="34" charset="0"/>
            </a:endParaRPr>
          </a:p>
          <a:p>
            <a:pPr marL="0" indent="0">
              <a:buNone/>
            </a:pPr>
            <a:endParaRPr lang="en-GB" dirty="0">
              <a:solidFill>
                <a:schemeClr val="accent2"/>
              </a:solidFill>
              <a:effectLst/>
              <a:ea typeface="Calibri" panose="020F0502020204030204" pitchFamily="34" charset="0"/>
            </a:endParaRPr>
          </a:p>
        </p:txBody>
      </p:sp>
    </p:spTree>
    <p:extLst>
      <p:ext uri="{BB962C8B-B14F-4D97-AF65-F5344CB8AC3E}">
        <p14:creationId xmlns:p14="http://schemas.microsoft.com/office/powerpoint/2010/main" val="247743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D8E2CA-2476-4009-A185-7B44CC6D0033}"/>
              </a:ext>
            </a:extLst>
          </p:cNvPr>
          <p:cNvSpPr>
            <a:spLocks noGrp="1"/>
          </p:cNvSpPr>
          <p:nvPr>
            <p:ph idx="1"/>
          </p:nvPr>
        </p:nvSpPr>
        <p:spPr>
          <a:xfrm>
            <a:off x="331304" y="1272209"/>
            <a:ext cx="6071082" cy="5486400"/>
          </a:xfrm>
        </p:spPr>
        <p:txBody>
          <a:bodyPr anchor="t">
            <a:noAutofit/>
          </a:bodyPr>
          <a:lstStyle/>
          <a:p>
            <a:r>
              <a:rPr lang="el-GR" sz="2400" dirty="0">
                <a:solidFill>
                  <a:srgbClr val="0070C0"/>
                </a:solidFill>
                <a:effectLst/>
                <a:ea typeface="Calibri" panose="020F0502020204030204" pitchFamily="34" charset="0"/>
              </a:rPr>
              <a:t>Δεν υπάρχει αμφιβολία πως οι νομικές σπουδές ανοίγουν αμέτρητες πόρτες για απασχόληση σε ποικίλους τομείς και γνωστικά αντικείμενα. Η πόρτα που θα κληθεί ο καθένας να ανοίξει θα εξαρτηθεί από τα ενδιαφέροντα και τις συγκεκριμένες ικανότητες που θα επιλέξει να εκμεταλλευτεί έτσι ώστε να ασχοληθεί με το αντικείμενο που πραγματικά τον συναρπάζει. </a:t>
            </a:r>
            <a:br>
              <a:rPr lang="el-GR" sz="2400" dirty="0">
                <a:solidFill>
                  <a:srgbClr val="0070C0"/>
                </a:solidFill>
                <a:effectLst/>
                <a:ea typeface="Calibri" panose="020F0502020204030204" pitchFamily="34" charset="0"/>
              </a:rPr>
            </a:br>
            <a:endParaRPr lang="en-GB" sz="2400" dirty="0">
              <a:solidFill>
                <a:srgbClr val="0070C0"/>
              </a:solidFill>
              <a:effectLst/>
              <a:ea typeface="Calibri" panose="020F0502020204030204" pitchFamily="34" charset="0"/>
            </a:endParaRPr>
          </a:p>
          <a:p>
            <a:r>
              <a:rPr lang="el-GR" sz="2400" dirty="0">
                <a:solidFill>
                  <a:srgbClr val="0070C0"/>
                </a:solidFill>
                <a:effectLst/>
                <a:ea typeface="Calibri" panose="020F0502020204030204" pitchFamily="34" charset="0"/>
              </a:rPr>
              <a:t>Ο δικηγόρος είναι ένα πολλά υποσχόμενο επάγγελμα. Η επιτυχία όμως, απαιτεί πολλή δουλειά, συνεχή μελέτη και προσαρμοστικότητα στα δεδομένα που προκύπτουν κάθε φορά.</a:t>
            </a:r>
            <a:endParaRPr lang="en-GB" sz="2400" dirty="0">
              <a:solidFill>
                <a:srgbClr val="0070C0"/>
              </a:solidFill>
              <a:effectLst/>
              <a:ea typeface="Calibri" panose="020F0502020204030204" pitchFamily="34" charset="0"/>
            </a:endParaRPr>
          </a:p>
          <a:p>
            <a:endParaRPr lang="en-GB" sz="2400" dirty="0">
              <a:solidFill>
                <a:srgbClr val="0070C0"/>
              </a:solidFill>
            </a:endParaRPr>
          </a:p>
        </p:txBody>
      </p:sp>
      <p:sp>
        <p:nvSpPr>
          <p:cNvPr id="7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Reckless Decision Making – Wahidin Foundation">
            <a:extLst>
              <a:ext uri="{FF2B5EF4-FFF2-40B4-BE49-F238E27FC236}">
                <a16:creationId xmlns:a16="http://schemas.microsoft.com/office/drawing/2014/main" id="{B6E40C01-AF92-4271-AFB9-EE8948A862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2386" y="139139"/>
            <a:ext cx="5442772" cy="44792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2BA1469-4D12-4CD5-9E4D-70E9D87D2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968" y="3687715"/>
            <a:ext cx="4068667" cy="27075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941164E0-AC79-4D6C-B0F3-D629618CD5A5}"/>
              </a:ext>
            </a:extLst>
          </p:cNvPr>
          <p:cNvGraphicFramePr>
            <a:graphicFrameLocks noGrp="1"/>
          </p:cNvGraphicFramePr>
          <p:nvPr>
            <p:extLst>
              <p:ext uri="{D42A27DB-BD31-4B8C-83A1-F6EECF244321}">
                <p14:modId xmlns:p14="http://schemas.microsoft.com/office/powerpoint/2010/main" val="3270639624"/>
              </p:ext>
            </p:extLst>
          </p:nvPr>
        </p:nvGraphicFramePr>
        <p:xfrm>
          <a:off x="-172278" y="1"/>
          <a:ext cx="3061252" cy="954362"/>
        </p:xfrm>
        <a:graphic>
          <a:graphicData uri="http://schemas.openxmlformats.org/drawingml/2006/table">
            <a:tbl>
              <a:tblPr firstRow="1" bandRow="1">
                <a:tableStyleId>{93296810-A885-4BE3-A3E7-6D5BEEA58F35}</a:tableStyleId>
              </a:tblPr>
              <a:tblGrid>
                <a:gridCol w="3061252">
                  <a:extLst>
                    <a:ext uri="{9D8B030D-6E8A-4147-A177-3AD203B41FA5}">
                      <a16:colId xmlns:a16="http://schemas.microsoft.com/office/drawing/2014/main" val="941789723"/>
                    </a:ext>
                  </a:extLst>
                </a:gridCol>
              </a:tblGrid>
              <a:tr h="954362">
                <a:tc>
                  <a:txBody>
                    <a:bodyPr/>
                    <a:lstStyle/>
                    <a:p>
                      <a:pPr marL="571500" indent="-571500">
                        <a:buFont typeface="Arial" panose="020B0604020202020204" pitchFamily="34" charset="0"/>
                        <a:buChar char="•"/>
                      </a:pPr>
                      <a:r>
                        <a:rPr lang="el-GR" sz="4000" dirty="0">
                          <a:solidFill>
                            <a:schemeClr val="bg1"/>
                          </a:solidFill>
                        </a:rPr>
                        <a:t>Απόφαση</a:t>
                      </a:r>
                      <a:endParaRPr lang="en-GB" sz="4000" dirty="0">
                        <a:solidFill>
                          <a:schemeClr val="bg1"/>
                        </a:solidFill>
                      </a:endParaRPr>
                    </a:p>
                  </a:txBody>
                  <a:tcPr/>
                </a:tc>
                <a:extLst>
                  <a:ext uri="{0D108BD9-81ED-4DB2-BD59-A6C34878D82A}">
                    <a16:rowId xmlns:a16="http://schemas.microsoft.com/office/drawing/2014/main" val="564177950"/>
                  </a:ext>
                </a:extLst>
              </a:tr>
            </a:tbl>
          </a:graphicData>
        </a:graphic>
      </p:graphicFrame>
    </p:spTree>
    <p:extLst>
      <p:ext uri="{BB962C8B-B14F-4D97-AF65-F5344CB8AC3E}">
        <p14:creationId xmlns:p14="http://schemas.microsoft.com/office/powerpoint/2010/main" val="95444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9" name="Isosceles Triangle 4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00B82A5B-97A4-473D-8081-5BED56A5C6F5}"/>
              </a:ext>
            </a:extLst>
          </p:cNvPr>
          <p:cNvPicPr>
            <a:picLocks noChangeAspect="1"/>
          </p:cNvPicPr>
          <p:nvPr/>
        </p:nvPicPr>
        <p:blipFill>
          <a:blip r:embed="rId2"/>
          <a:stretch>
            <a:fillRect/>
          </a:stretch>
        </p:blipFill>
        <p:spPr>
          <a:xfrm>
            <a:off x="4890496" y="1285365"/>
            <a:ext cx="8348515" cy="5572634"/>
          </a:xfrm>
          <a:prstGeom prst="rect">
            <a:avLst/>
          </a:prstGeom>
        </p:spPr>
      </p:pic>
      <p:grpSp>
        <p:nvGrpSpPr>
          <p:cNvPr id="52" name="Group 5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3" name="Rectangle 5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AutoShape 2">
            <a:extLst>
              <a:ext uri="{FF2B5EF4-FFF2-40B4-BE49-F238E27FC236}">
                <a16:creationId xmlns:a16="http://schemas.microsoft.com/office/drawing/2014/main" id="{8BEB70FD-F998-4F30-8874-98D34F3846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TextBox 2">
            <a:extLst>
              <a:ext uri="{FF2B5EF4-FFF2-40B4-BE49-F238E27FC236}">
                <a16:creationId xmlns:a16="http://schemas.microsoft.com/office/drawing/2014/main" id="{48FBC0EE-0E70-4A7C-8978-6DCB1E421611}"/>
              </a:ext>
            </a:extLst>
          </p:cNvPr>
          <p:cNvGraphicFramePr/>
          <p:nvPr>
            <p:extLst>
              <p:ext uri="{D42A27DB-BD31-4B8C-83A1-F6EECF244321}">
                <p14:modId xmlns:p14="http://schemas.microsoft.com/office/powerpoint/2010/main" val="3251280692"/>
              </p:ext>
            </p:extLst>
          </p:nvPr>
        </p:nvGraphicFramePr>
        <p:xfrm>
          <a:off x="643466" y="745588"/>
          <a:ext cx="5261090" cy="5284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39277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Strategies for Career Success">
            <a:extLst>
              <a:ext uri="{FF2B5EF4-FFF2-40B4-BE49-F238E27FC236}">
                <a16:creationId xmlns:a16="http://schemas.microsoft.com/office/drawing/2014/main" id="{29DDD8EA-4EDA-4D7E-9801-890553A405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915" y="1114202"/>
            <a:ext cx="8776962" cy="6469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F0FADDAA-1889-49D1-80D8-FBE5DDC8337F}"/>
              </a:ext>
            </a:extLst>
          </p:cNvPr>
          <p:cNvGraphicFramePr>
            <a:graphicFrameLocks noGrp="1"/>
          </p:cNvGraphicFramePr>
          <p:nvPr>
            <p:extLst>
              <p:ext uri="{D42A27DB-BD31-4B8C-83A1-F6EECF244321}">
                <p14:modId xmlns:p14="http://schemas.microsoft.com/office/powerpoint/2010/main" val="2602421140"/>
              </p:ext>
            </p:extLst>
          </p:nvPr>
        </p:nvGraphicFramePr>
        <p:xfrm>
          <a:off x="6785113" y="3273287"/>
          <a:ext cx="3352800" cy="12057294"/>
        </p:xfrm>
        <a:graphic>
          <a:graphicData uri="http://schemas.openxmlformats.org/drawingml/2006/table">
            <a:tbl>
              <a:tblPr firstRow="1" bandRow="1">
                <a:tableStyleId>{21E4AEA4-8DFA-4A89-87EB-49C32662AFE0}</a:tableStyleId>
              </a:tblPr>
              <a:tblGrid>
                <a:gridCol w="3352800">
                  <a:extLst>
                    <a:ext uri="{9D8B030D-6E8A-4147-A177-3AD203B41FA5}">
                      <a16:colId xmlns:a16="http://schemas.microsoft.com/office/drawing/2014/main" val="1095509560"/>
                    </a:ext>
                  </a:extLst>
                </a:gridCol>
              </a:tblGrid>
              <a:tr h="12057294">
                <a:tc>
                  <a:txBody>
                    <a:bodyPr/>
                    <a:lstStyle/>
                    <a:p>
                      <a:r>
                        <a:rPr lang="el-GR" sz="4800" dirty="0"/>
                        <a:t>Ευχαριστώ για την προσοχή σας.</a:t>
                      </a:r>
                      <a:endParaRPr lang="en-GB" sz="4800" dirty="0"/>
                    </a:p>
                  </a:txBody>
                  <a:tcPr/>
                </a:tc>
                <a:extLst>
                  <a:ext uri="{0D108BD9-81ED-4DB2-BD59-A6C34878D82A}">
                    <a16:rowId xmlns:a16="http://schemas.microsoft.com/office/drawing/2014/main" val="2756937818"/>
                  </a:ext>
                </a:extLst>
              </a:tr>
            </a:tbl>
          </a:graphicData>
        </a:graphic>
      </p:graphicFrame>
      <p:graphicFrame>
        <p:nvGraphicFramePr>
          <p:cNvPr id="6" name="Table 6">
            <a:extLst>
              <a:ext uri="{FF2B5EF4-FFF2-40B4-BE49-F238E27FC236}">
                <a16:creationId xmlns:a16="http://schemas.microsoft.com/office/drawing/2014/main" id="{FCA04FEF-5783-4B7E-867A-FF8E3417B62E}"/>
              </a:ext>
            </a:extLst>
          </p:cNvPr>
          <p:cNvGraphicFramePr>
            <a:graphicFrameLocks noGrp="1"/>
          </p:cNvGraphicFramePr>
          <p:nvPr>
            <p:extLst>
              <p:ext uri="{D42A27DB-BD31-4B8C-83A1-F6EECF244321}">
                <p14:modId xmlns:p14="http://schemas.microsoft.com/office/powerpoint/2010/main" val="774202297"/>
              </p:ext>
            </p:extLst>
          </p:nvPr>
        </p:nvGraphicFramePr>
        <p:xfrm>
          <a:off x="-4057" y="278296"/>
          <a:ext cx="5755500" cy="1561158"/>
        </p:xfrm>
        <a:graphic>
          <a:graphicData uri="http://schemas.openxmlformats.org/drawingml/2006/table">
            <a:tbl>
              <a:tblPr firstRow="1" bandRow="1">
                <a:tableStyleId>{7DF18680-E054-41AD-8BC1-D1AEF772440D}</a:tableStyleId>
              </a:tblPr>
              <a:tblGrid>
                <a:gridCol w="5755500">
                  <a:extLst>
                    <a:ext uri="{9D8B030D-6E8A-4147-A177-3AD203B41FA5}">
                      <a16:colId xmlns:a16="http://schemas.microsoft.com/office/drawing/2014/main" val="3403159618"/>
                    </a:ext>
                  </a:extLst>
                </a:gridCol>
              </a:tblGrid>
              <a:tr h="1561158">
                <a:tc>
                  <a:txBody>
                    <a:bodyPr/>
                    <a:lstStyle/>
                    <a:p>
                      <a:r>
                        <a:rPr lang="el-GR" sz="3200" b="1" i="0" kern="1200" dirty="0">
                          <a:solidFill>
                            <a:schemeClr val="lt1"/>
                          </a:solidFill>
                          <a:effectLst/>
                          <a:latin typeface="+mn-lt"/>
                          <a:ea typeface="+mn-ea"/>
                          <a:cs typeface="+mn-cs"/>
                        </a:rPr>
                        <a:t>Αν βρεις τον στόχο και τ’ όνειρό σου, μετά ο δρόμος γίνεται ευκολότερος…</a:t>
                      </a:r>
                      <a:endParaRPr lang="en-GB" sz="3200" dirty="0"/>
                    </a:p>
                  </a:txBody>
                  <a:tcPr/>
                </a:tc>
                <a:extLst>
                  <a:ext uri="{0D108BD9-81ED-4DB2-BD59-A6C34878D82A}">
                    <a16:rowId xmlns:a16="http://schemas.microsoft.com/office/drawing/2014/main" val="1895644757"/>
                  </a:ext>
                </a:extLst>
              </a:tr>
            </a:tbl>
          </a:graphicData>
        </a:graphic>
      </p:graphicFrame>
    </p:spTree>
    <p:extLst>
      <p:ext uri="{BB962C8B-B14F-4D97-AF65-F5344CB8AC3E}">
        <p14:creationId xmlns:p14="http://schemas.microsoft.com/office/powerpoint/2010/main" val="412918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5E3F9-C7F1-42C0-AFC5-CEB431E3B512}"/>
              </a:ext>
            </a:extLst>
          </p:cNvPr>
          <p:cNvSpPr>
            <a:spLocks noGrp="1"/>
          </p:cNvSpPr>
          <p:nvPr>
            <p:ph type="title"/>
          </p:nvPr>
        </p:nvSpPr>
        <p:spPr>
          <a:xfrm>
            <a:off x="1383564" y="348865"/>
            <a:ext cx="9718111" cy="1576446"/>
          </a:xfrm>
        </p:spPr>
        <p:txBody>
          <a:bodyPr anchor="ctr">
            <a:normAutofit/>
          </a:bodyPr>
          <a:lstStyle/>
          <a:p>
            <a:pPr marL="685800" indent="-685800">
              <a:buFont typeface="Arial" panose="020B0604020202020204" pitchFamily="34" charset="0"/>
              <a:buChar char="•"/>
            </a:pPr>
            <a:r>
              <a:rPr lang="el-GR" sz="4000" dirty="0">
                <a:solidFill>
                  <a:srgbClr val="FFFFFF"/>
                </a:solidFill>
              </a:rPr>
              <a:t>Γιατί να σπουδάσω Νομική;</a:t>
            </a:r>
            <a:endParaRPr lang="en-GB" sz="4000" dirty="0">
              <a:solidFill>
                <a:srgbClr val="FFFFFF"/>
              </a:solidFill>
            </a:endParaRPr>
          </a:p>
        </p:txBody>
      </p:sp>
      <p:graphicFrame>
        <p:nvGraphicFramePr>
          <p:cNvPr id="5" name="Content Placeholder 4">
            <a:extLst>
              <a:ext uri="{FF2B5EF4-FFF2-40B4-BE49-F238E27FC236}">
                <a16:creationId xmlns:a16="http://schemas.microsoft.com/office/drawing/2014/main" id="{915E4FD2-E030-4FD5-83E1-B56DF3200261}"/>
              </a:ext>
            </a:extLst>
          </p:cNvPr>
          <p:cNvGraphicFramePr>
            <a:graphicFrameLocks noGrp="1"/>
          </p:cNvGraphicFramePr>
          <p:nvPr>
            <p:ph idx="1"/>
            <p:extLst>
              <p:ext uri="{D42A27DB-BD31-4B8C-83A1-F6EECF244321}">
                <p14:modId xmlns:p14="http://schemas.microsoft.com/office/powerpoint/2010/main" val="1763724198"/>
              </p:ext>
            </p:extLst>
          </p:nvPr>
        </p:nvGraphicFramePr>
        <p:xfrm>
          <a:off x="644056" y="2615980"/>
          <a:ext cx="10885335" cy="355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61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B230EADA-5E35-44A2-9355-1F54FA6F3184}"/>
              </a:ext>
            </a:extLst>
          </p:cNvPr>
          <p:cNvGraphicFramePr>
            <a:graphicFrameLocks noGrp="1"/>
          </p:cNvGraphicFramePr>
          <p:nvPr>
            <p:ph idx="1"/>
            <p:extLst>
              <p:ext uri="{D42A27DB-BD31-4B8C-83A1-F6EECF244321}">
                <p14:modId xmlns:p14="http://schemas.microsoft.com/office/powerpoint/2010/main" val="3443622211"/>
              </p:ext>
            </p:extLst>
          </p:nvPr>
        </p:nvGraphicFramePr>
        <p:xfrm>
          <a:off x="838201" y="1497496"/>
          <a:ext cx="10320130" cy="467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3">
            <a:extLst>
              <a:ext uri="{FF2B5EF4-FFF2-40B4-BE49-F238E27FC236}">
                <a16:creationId xmlns:a16="http://schemas.microsoft.com/office/drawing/2014/main" id="{D391B53E-6E77-4021-B32B-DD707DEDAFCC}"/>
              </a:ext>
            </a:extLst>
          </p:cNvPr>
          <p:cNvGraphicFramePr>
            <a:graphicFrameLocks noGrp="1"/>
          </p:cNvGraphicFramePr>
          <p:nvPr>
            <p:extLst>
              <p:ext uri="{D42A27DB-BD31-4B8C-83A1-F6EECF244321}">
                <p14:modId xmlns:p14="http://schemas.microsoft.com/office/powerpoint/2010/main" val="231958206"/>
              </p:ext>
            </p:extLst>
          </p:nvPr>
        </p:nvGraphicFramePr>
        <p:xfrm>
          <a:off x="185530" y="251791"/>
          <a:ext cx="3114261" cy="821636"/>
        </p:xfrm>
        <a:graphic>
          <a:graphicData uri="http://schemas.openxmlformats.org/drawingml/2006/table">
            <a:tbl>
              <a:tblPr firstRow="1" bandRow="1">
                <a:tableStyleId>{21E4AEA4-8DFA-4A89-87EB-49C32662AFE0}</a:tableStyleId>
              </a:tblPr>
              <a:tblGrid>
                <a:gridCol w="3114261">
                  <a:extLst>
                    <a:ext uri="{9D8B030D-6E8A-4147-A177-3AD203B41FA5}">
                      <a16:colId xmlns:a16="http://schemas.microsoft.com/office/drawing/2014/main" val="1183211014"/>
                    </a:ext>
                  </a:extLst>
                </a:gridCol>
              </a:tblGrid>
              <a:tr h="821636">
                <a:tc>
                  <a:txBody>
                    <a:bodyPr/>
                    <a:lstStyle/>
                    <a:p>
                      <a:pPr marL="571500" indent="-571500">
                        <a:buFont typeface="Arial" panose="020B0604020202020204" pitchFamily="34" charset="0"/>
                        <a:buChar char="•"/>
                      </a:pPr>
                      <a:r>
                        <a:rPr lang="el-GR" sz="4000" b="1" dirty="0">
                          <a:solidFill>
                            <a:srgbClr val="0070C0"/>
                          </a:solidFill>
                        </a:rPr>
                        <a:t>Σπουδές </a:t>
                      </a:r>
                      <a:endParaRPr lang="en-GB" sz="4000" dirty="0"/>
                    </a:p>
                  </a:txBody>
                  <a:tcPr/>
                </a:tc>
                <a:extLst>
                  <a:ext uri="{0D108BD9-81ED-4DB2-BD59-A6C34878D82A}">
                    <a16:rowId xmlns:a16="http://schemas.microsoft.com/office/drawing/2014/main" val="3148587567"/>
                  </a:ext>
                </a:extLst>
              </a:tr>
            </a:tbl>
          </a:graphicData>
        </a:graphic>
      </p:graphicFrame>
    </p:spTree>
    <p:extLst>
      <p:ext uri="{BB962C8B-B14F-4D97-AF65-F5344CB8AC3E}">
        <p14:creationId xmlns:p14="http://schemas.microsoft.com/office/powerpoint/2010/main" val="229098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44085DB-E41A-4BD6-A3AC-578F43AF018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620" b="411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6E73756-AE4D-4759-A86E-5097D7350BA1}"/>
              </a:ext>
            </a:extLst>
          </p:cNvPr>
          <p:cNvSpPr>
            <a:spLocks noGrp="1"/>
          </p:cNvSpPr>
          <p:nvPr>
            <p:ph type="title"/>
          </p:nvPr>
        </p:nvSpPr>
        <p:spPr>
          <a:xfrm>
            <a:off x="709449" y="1357533"/>
            <a:ext cx="4564916" cy="2379580"/>
          </a:xfrm>
        </p:spPr>
        <p:txBody>
          <a:bodyPr vert="horz" lIns="91440" tIns="45720" rIns="91440" bIns="45720" rtlCol="0" anchor="ctr">
            <a:normAutofit/>
          </a:bodyPr>
          <a:lstStyle/>
          <a:p>
            <a:pPr marL="571500" indent="-571500"/>
            <a:r>
              <a:rPr lang="el-GR" sz="3200" b="1" i="0" dirty="0">
                <a:solidFill>
                  <a:schemeClr val="accent1"/>
                </a:solidFill>
                <a:effectLst/>
                <a:latin typeface="+mn-lt"/>
              </a:rPr>
              <a:t>      </a:t>
            </a:r>
            <a:r>
              <a:rPr lang="en-US" sz="4000" b="1" i="0" dirty="0">
                <a:solidFill>
                  <a:schemeClr val="accent1"/>
                </a:solidFill>
                <a:effectLst/>
                <a:latin typeface="+mn-lt"/>
              </a:rPr>
              <a:t>Κα</a:t>
            </a:r>
            <a:r>
              <a:rPr lang="en-US" sz="4000" b="1" i="0" dirty="0" err="1">
                <a:solidFill>
                  <a:schemeClr val="accent1"/>
                </a:solidFill>
                <a:effectLst/>
                <a:latin typeface="+mn-lt"/>
              </a:rPr>
              <a:t>τάλογος</a:t>
            </a:r>
            <a:r>
              <a:rPr lang="el-GR" sz="4000" b="1" dirty="0">
                <a:solidFill>
                  <a:schemeClr val="accent1"/>
                </a:solidFill>
                <a:latin typeface="+mn-lt"/>
              </a:rPr>
              <a:t> </a:t>
            </a:r>
            <a:r>
              <a:rPr lang="en-US" sz="4000" b="1" i="0" dirty="0" err="1">
                <a:solidFill>
                  <a:schemeClr val="accent1"/>
                </a:solidFill>
                <a:effectLst/>
                <a:latin typeface="+mn-lt"/>
              </a:rPr>
              <a:t>Αν</a:t>
            </a:r>
            <a:r>
              <a:rPr lang="en-US" sz="4000" b="1" i="0" dirty="0">
                <a:solidFill>
                  <a:schemeClr val="accent1"/>
                </a:solidFill>
                <a:effectLst/>
                <a:latin typeface="+mn-lt"/>
              </a:rPr>
              <a:t>αγνωρισμένων Πτυχίων</a:t>
            </a:r>
            <a:br>
              <a:rPr lang="en-US" sz="2500" b="0" i="0" dirty="0">
                <a:effectLst/>
              </a:rPr>
            </a:br>
            <a:endParaRPr lang="en-US" sz="2500"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1338B81-8520-4E5D-96A7-DB4B3A8D4450}"/>
              </a:ext>
            </a:extLst>
          </p:cNvPr>
          <p:cNvSpPr txBox="1"/>
          <p:nvPr/>
        </p:nvSpPr>
        <p:spPr>
          <a:xfrm>
            <a:off x="525516" y="3417574"/>
            <a:ext cx="4088687" cy="208289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hlinkClick r:id="rId3"/>
              </a:rPr>
              <a:t>https://www.legalcouncil.org.cy/wp-content/uploads/2021/09/kalatalogos-anagnorimenon-ptuxion-2021-.pdf</a:t>
            </a:r>
            <a:endParaRPr lang="en-US" dirty="0"/>
          </a:p>
        </p:txBody>
      </p:sp>
    </p:spTree>
    <p:extLst>
      <p:ext uri="{BB962C8B-B14F-4D97-AF65-F5344CB8AC3E}">
        <p14:creationId xmlns:p14="http://schemas.microsoft.com/office/powerpoint/2010/main" val="171929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ΣΥΝΤΑΓΜΑ ΤΗΣ ΚΥΠΡΙΑΚΗΣ ΔΗΜΟΚΡΑΤΙΑΣ">
            <a:extLst>
              <a:ext uri="{FF2B5EF4-FFF2-40B4-BE49-F238E27FC236}">
                <a16:creationId xmlns:a16="http://schemas.microsoft.com/office/drawing/2014/main" id="{B6A3746A-129F-46F1-8CB0-FA2717B14D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6898"/>
          <a:stretch/>
        </p:blipFill>
        <p:spPr bwMode="auto">
          <a:xfrm>
            <a:off x="3912928" y="240804"/>
            <a:ext cx="4046132" cy="57075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59A7459-6C65-4FE7-88D3-66CB31EB87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05" r="21252"/>
          <a:stretch/>
        </p:blipFill>
        <p:spPr bwMode="auto">
          <a:xfrm>
            <a:off x="-336364" y="786251"/>
            <a:ext cx="4029005" cy="57075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288626-7D82-45EC-B79A-61BD2015D434}"/>
              </a:ext>
            </a:extLst>
          </p:cNvPr>
          <p:cNvPicPr>
            <a:picLocks noChangeAspect="1"/>
          </p:cNvPicPr>
          <p:nvPr/>
        </p:nvPicPr>
        <p:blipFill rotWithShape="1">
          <a:blip r:embed="rId4"/>
          <a:srcRect l="23202" r="34615" b="-2"/>
          <a:stretch/>
        </p:blipFill>
        <p:spPr>
          <a:xfrm>
            <a:off x="8179347" y="1183339"/>
            <a:ext cx="4012654" cy="5707537"/>
          </a:xfrm>
          <a:prstGeom prst="rect">
            <a:avLst/>
          </a:prstGeom>
        </p:spPr>
      </p:pic>
    </p:spTree>
    <p:extLst>
      <p:ext uri="{BB962C8B-B14F-4D97-AF65-F5344CB8AC3E}">
        <p14:creationId xmlns:p14="http://schemas.microsoft.com/office/powerpoint/2010/main" val="9350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AD229F8-8929-48CD-9B4D-46EC02206931}"/>
              </a:ext>
            </a:extLst>
          </p:cNvPr>
          <p:cNvSpPr>
            <a:spLocks noGrp="1"/>
          </p:cNvSpPr>
          <p:nvPr>
            <p:ph type="title"/>
          </p:nvPr>
        </p:nvSpPr>
        <p:spPr>
          <a:xfrm>
            <a:off x="499647" y="431212"/>
            <a:ext cx="3420305" cy="1906317"/>
          </a:xfrm>
        </p:spPr>
        <p:txBody>
          <a:bodyPr>
            <a:normAutofit/>
          </a:bodyPr>
          <a:lstStyle/>
          <a:p>
            <a:pPr marL="571500" indent="-571500" algn="ctr">
              <a:buFont typeface="Arial" panose="020B0604020202020204" pitchFamily="34" charset="0"/>
              <a:buChar char="•"/>
            </a:pPr>
            <a:r>
              <a:rPr lang="el-GR" sz="4000" b="1" dirty="0">
                <a:solidFill>
                  <a:srgbClr val="0070C0"/>
                </a:solidFill>
              </a:rPr>
              <a:t>Λειτούργημα </a:t>
            </a:r>
            <a:br>
              <a:rPr lang="el-GR" sz="4000" b="1" dirty="0">
                <a:solidFill>
                  <a:srgbClr val="0070C0"/>
                </a:solidFill>
              </a:rPr>
            </a:br>
            <a:r>
              <a:rPr lang="el-GR" sz="4000" b="1" dirty="0">
                <a:solidFill>
                  <a:srgbClr val="0070C0"/>
                </a:solidFill>
              </a:rPr>
              <a:t>ή Επάγγελμα </a:t>
            </a:r>
            <a:endParaRPr lang="en-GB" sz="4000" b="1" dirty="0">
              <a:solidFill>
                <a:srgbClr val="0070C0"/>
              </a:solidFill>
            </a:endParaRPr>
          </a:p>
        </p:txBody>
      </p:sp>
      <p:sp>
        <p:nvSpPr>
          <p:cNvPr id="37" name="Rectangle 32">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26" name="Content Placeholder 2">
            <a:extLst>
              <a:ext uri="{FF2B5EF4-FFF2-40B4-BE49-F238E27FC236}">
                <a16:creationId xmlns:a16="http://schemas.microsoft.com/office/drawing/2014/main" id="{9680FB37-0BE5-41BD-8F84-A520AC59CA6B}"/>
              </a:ext>
            </a:extLst>
          </p:cNvPr>
          <p:cNvGraphicFramePr>
            <a:graphicFrameLocks noGrp="1"/>
          </p:cNvGraphicFramePr>
          <p:nvPr>
            <p:ph idx="1"/>
            <p:extLst>
              <p:ext uri="{D42A27DB-BD31-4B8C-83A1-F6EECF244321}">
                <p14:modId xmlns:p14="http://schemas.microsoft.com/office/powerpoint/2010/main" val="1049876217"/>
              </p:ext>
            </p:extLst>
          </p:nvPr>
        </p:nvGraphicFramePr>
        <p:xfrm>
          <a:off x="4609504" y="431212"/>
          <a:ext cx="6723358" cy="6208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77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AEF66C-F4EE-47F1-B6CC-1221AB531D79}"/>
              </a:ext>
            </a:extLst>
          </p:cNvPr>
          <p:cNvSpPr txBox="1"/>
          <p:nvPr/>
        </p:nvSpPr>
        <p:spPr>
          <a:xfrm>
            <a:off x="1073426" y="503583"/>
            <a:ext cx="9925878" cy="5851259"/>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endParaRPr lang="el-GR" sz="2400" dirty="0">
              <a:solidFill>
                <a:srgbClr val="0070C0"/>
              </a:solidFill>
              <a:effectLst/>
            </a:endParaRPr>
          </a:p>
          <a:p>
            <a:pPr marL="114300">
              <a:lnSpc>
                <a:spcPct val="90000"/>
              </a:lnSpc>
              <a:spcAft>
                <a:spcPts val="600"/>
              </a:spcAft>
            </a:pPr>
            <a:endParaRPr lang="el-GR" sz="2400" dirty="0">
              <a:solidFill>
                <a:srgbClr val="0070C0"/>
              </a:solidFill>
              <a:effectLst/>
            </a:endParaRPr>
          </a:p>
          <a:p>
            <a:pPr marL="342900" indent="-228600">
              <a:lnSpc>
                <a:spcPct val="90000"/>
              </a:lnSpc>
              <a:spcAft>
                <a:spcPts val="600"/>
              </a:spcAft>
              <a:buFont typeface="Arial" panose="020B0604020202020204" pitchFamily="34" charset="0"/>
              <a:buChar char="•"/>
            </a:pPr>
            <a:r>
              <a:rPr lang="en-US" sz="2400" dirty="0" err="1">
                <a:solidFill>
                  <a:srgbClr val="0070C0"/>
                </a:solidFill>
                <a:effectLst/>
              </a:rPr>
              <a:t>Το</a:t>
            </a:r>
            <a:r>
              <a:rPr lang="en-US" sz="2400" dirty="0">
                <a:solidFill>
                  <a:srgbClr val="0070C0"/>
                </a:solidFill>
                <a:effectLst/>
              </a:rPr>
              <a:t> </a:t>
            </a:r>
            <a:r>
              <a:rPr lang="en-US" sz="2400" dirty="0" err="1">
                <a:solidFill>
                  <a:srgbClr val="0070C0"/>
                </a:solidFill>
                <a:effectLst/>
              </a:rPr>
              <a:t>ήθος</a:t>
            </a:r>
            <a:r>
              <a:rPr lang="en-US" sz="2400" dirty="0">
                <a:solidFill>
                  <a:srgbClr val="0070C0"/>
                </a:solidFill>
                <a:effectLst/>
              </a:rPr>
              <a:t>, η α</a:t>
            </a:r>
            <a:r>
              <a:rPr lang="en-US" sz="2400" dirty="0" err="1">
                <a:solidFill>
                  <a:srgbClr val="0070C0"/>
                </a:solidFill>
                <a:effectLst/>
              </a:rPr>
              <a:t>μεροληψί</a:t>
            </a:r>
            <a:r>
              <a:rPr lang="en-US" sz="2400" dirty="0">
                <a:solidFill>
                  <a:srgbClr val="0070C0"/>
                </a:solidFill>
                <a:effectLst/>
              </a:rPr>
              <a:t>α και ο σεβασμός της προσωπικότητας και της αξιοπρέπειας του </a:t>
            </a:r>
            <a:r>
              <a:rPr lang="el-GR" sz="2400" dirty="0">
                <a:solidFill>
                  <a:srgbClr val="0070C0"/>
                </a:solidFill>
                <a:effectLst/>
              </a:rPr>
              <a:t>ά</a:t>
            </a:r>
            <a:r>
              <a:rPr lang="en-US" sz="2400" dirty="0" err="1">
                <a:solidFill>
                  <a:srgbClr val="0070C0"/>
                </a:solidFill>
                <a:effectLst/>
              </a:rPr>
              <a:t>λλο</a:t>
            </a:r>
            <a:r>
              <a:rPr lang="el-GR" sz="2400" dirty="0">
                <a:solidFill>
                  <a:srgbClr val="0070C0"/>
                </a:solidFill>
              </a:rPr>
              <a:t>υ</a:t>
            </a:r>
            <a:r>
              <a:rPr lang="en-US" sz="2400" dirty="0">
                <a:solidFill>
                  <a:srgbClr val="0070C0"/>
                </a:solidFill>
                <a:effectLst/>
              </a:rPr>
              <a:t> (είτε είναι ο εντολέας του, ο διάδικος, είτε συνάδελφός του)</a:t>
            </a:r>
            <a:r>
              <a:rPr lang="el-GR" sz="2400" dirty="0">
                <a:solidFill>
                  <a:srgbClr val="0070C0"/>
                </a:solidFill>
                <a:effectLst/>
              </a:rPr>
              <a:t>.</a:t>
            </a:r>
          </a:p>
          <a:p>
            <a:pPr marL="342900" indent="-228600">
              <a:lnSpc>
                <a:spcPct val="90000"/>
              </a:lnSpc>
              <a:spcAft>
                <a:spcPts val="600"/>
              </a:spcAft>
              <a:buFont typeface="Arial" panose="020B0604020202020204" pitchFamily="34" charset="0"/>
              <a:buChar char="•"/>
            </a:pPr>
            <a:r>
              <a:rPr lang="en-US" sz="2400" dirty="0">
                <a:solidFill>
                  <a:srgbClr val="0070C0"/>
                </a:solidFill>
                <a:effectLst/>
              </a:rPr>
              <a:t> </a:t>
            </a:r>
            <a:r>
              <a:rPr lang="el-GR" sz="2400" dirty="0">
                <a:solidFill>
                  <a:srgbClr val="0070C0"/>
                </a:solidFill>
              </a:rPr>
              <a:t>Σ</a:t>
            </a:r>
            <a:r>
              <a:rPr lang="en-US" sz="2400" dirty="0" err="1">
                <a:solidFill>
                  <a:srgbClr val="0070C0"/>
                </a:solidFill>
                <a:effectLst/>
              </a:rPr>
              <a:t>υνεχής</a:t>
            </a:r>
            <a:r>
              <a:rPr lang="en-US" sz="2400" dirty="0">
                <a:solidFill>
                  <a:srgbClr val="0070C0"/>
                </a:solidFill>
                <a:effectLst/>
              </a:rPr>
              <a:t> προσπάθεια στην ορθή απονομή της δικαιοσύνης</a:t>
            </a:r>
            <a:r>
              <a:rPr lang="el-GR" sz="2400" dirty="0">
                <a:solidFill>
                  <a:srgbClr val="0070C0"/>
                </a:solidFill>
                <a:effectLst/>
              </a:rPr>
              <a:t>.</a:t>
            </a:r>
            <a:endParaRPr lang="en-US" sz="2400" dirty="0">
              <a:solidFill>
                <a:srgbClr val="0070C0"/>
              </a:solidFill>
              <a:effectLst/>
            </a:endParaRPr>
          </a:p>
          <a:p>
            <a:pPr marL="342900" indent="-228600">
              <a:lnSpc>
                <a:spcPct val="90000"/>
              </a:lnSpc>
              <a:spcAft>
                <a:spcPts val="600"/>
              </a:spcAft>
              <a:buFont typeface="Arial" panose="020B0604020202020204" pitchFamily="34" charset="0"/>
              <a:buChar char="•"/>
            </a:pPr>
            <a:r>
              <a:rPr lang="en-US" sz="2400" dirty="0" err="1">
                <a:solidFill>
                  <a:srgbClr val="0070C0"/>
                </a:solidFill>
              </a:rPr>
              <a:t>Π</a:t>
            </a:r>
            <a:r>
              <a:rPr lang="en-US" sz="2400" dirty="0" err="1">
                <a:solidFill>
                  <a:srgbClr val="0070C0"/>
                </a:solidFill>
                <a:effectLst/>
              </a:rPr>
              <a:t>ροσήλωση</a:t>
            </a:r>
            <a:r>
              <a:rPr lang="en-US" sz="2400" dirty="0">
                <a:solidFill>
                  <a:srgbClr val="0070C0"/>
                </a:solidFill>
                <a:effectLst/>
              </a:rPr>
              <a:t> </a:t>
            </a:r>
            <a:r>
              <a:rPr lang="en-US" sz="2400" dirty="0" err="1">
                <a:solidFill>
                  <a:srgbClr val="0070C0"/>
                </a:solidFill>
                <a:effectLst/>
              </a:rPr>
              <a:t>στις</a:t>
            </a:r>
            <a:r>
              <a:rPr lang="en-US" sz="2400" dirty="0">
                <a:solidFill>
                  <a:srgbClr val="0070C0"/>
                </a:solidFill>
                <a:effectLst/>
              </a:rPr>
              <a:t> βα</a:t>
            </a:r>
            <a:r>
              <a:rPr lang="en-US" sz="2400" dirty="0" err="1">
                <a:solidFill>
                  <a:srgbClr val="0070C0"/>
                </a:solidFill>
                <a:effectLst/>
              </a:rPr>
              <a:t>σικές</a:t>
            </a:r>
            <a:r>
              <a:rPr lang="en-US" sz="2400" dirty="0">
                <a:solidFill>
                  <a:srgbClr val="0070C0"/>
                </a:solidFill>
                <a:effectLst/>
              </a:rPr>
              <a:t> α</a:t>
            </a:r>
            <a:r>
              <a:rPr lang="en-US" sz="2400" dirty="0" err="1">
                <a:solidFill>
                  <a:srgbClr val="0070C0"/>
                </a:solidFill>
                <a:effectLst/>
              </a:rPr>
              <a:t>ρχές</a:t>
            </a:r>
            <a:r>
              <a:rPr lang="en-US" sz="2400" dirty="0">
                <a:solidFill>
                  <a:srgbClr val="0070C0"/>
                </a:solidFill>
                <a:effectLst/>
              </a:rPr>
              <a:t> </a:t>
            </a:r>
            <a:r>
              <a:rPr lang="en-US" sz="2400" dirty="0" err="1">
                <a:solidFill>
                  <a:srgbClr val="0070C0"/>
                </a:solidFill>
                <a:effectLst/>
              </a:rPr>
              <a:t>του</a:t>
            </a:r>
            <a:r>
              <a:rPr lang="en-US" sz="2400" dirty="0">
                <a:solidFill>
                  <a:srgbClr val="0070C0"/>
                </a:solidFill>
                <a:effectLst/>
              </a:rPr>
              <a:t> </a:t>
            </a:r>
            <a:r>
              <a:rPr lang="en-US" sz="2400" dirty="0" err="1">
                <a:solidFill>
                  <a:srgbClr val="0070C0"/>
                </a:solidFill>
                <a:effectLst/>
              </a:rPr>
              <a:t>δικηγορικού</a:t>
            </a:r>
            <a:r>
              <a:rPr lang="en-US" sz="2400" dirty="0">
                <a:solidFill>
                  <a:srgbClr val="0070C0"/>
                </a:solidFill>
                <a:effectLst/>
              </a:rPr>
              <a:t> επα</a:t>
            </a:r>
            <a:r>
              <a:rPr lang="en-US" sz="2400" dirty="0" err="1">
                <a:solidFill>
                  <a:srgbClr val="0070C0"/>
                </a:solidFill>
                <a:effectLst/>
              </a:rPr>
              <a:t>γγέλμ</a:t>
            </a:r>
            <a:r>
              <a:rPr lang="en-US" sz="2400" dirty="0">
                <a:solidFill>
                  <a:srgbClr val="0070C0"/>
                </a:solidFill>
                <a:effectLst/>
              </a:rPr>
              <a:t>ατος</a:t>
            </a:r>
            <a:r>
              <a:rPr lang="el-GR" sz="2400" dirty="0">
                <a:solidFill>
                  <a:srgbClr val="0070C0"/>
                </a:solidFill>
              </a:rPr>
              <a:t>: </a:t>
            </a:r>
            <a:r>
              <a:rPr lang="en-US" sz="2400" b="1" dirty="0" err="1">
                <a:solidFill>
                  <a:srgbClr val="0070C0"/>
                </a:solidFill>
                <a:effectLst/>
              </a:rPr>
              <a:t>εξυ</a:t>
            </a:r>
            <a:r>
              <a:rPr lang="en-US" sz="2400" b="1" dirty="0">
                <a:solidFill>
                  <a:srgbClr val="0070C0"/>
                </a:solidFill>
                <a:effectLst/>
              </a:rPr>
              <a:t>πηρέτηση της αλήθειας και του δικαίου με ανεξαρτησία, ελευθερία και αξιοπρέπεια</a:t>
            </a:r>
            <a:r>
              <a:rPr lang="en-US" sz="2400" dirty="0">
                <a:solidFill>
                  <a:srgbClr val="0070C0"/>
                </a:solidFill>
                <a:effectLst/>
              </a:rPr>
              <a:t>. </a:t>
            </a:r>
            <a:endParaRPr lang="en-US" sz="2400" dirty="0">
              <a:solidFill>
                <a:srgbClr val="0070C0"/>
              </a:solidFill>
            </a:endParaRPr>
          </a:p>
          <a:p>
            <a:pPr marL="342900" indent="-228600">
              <a:lnSpc>
                <a:spcPct val="90000"/>
              </a:lnSpc>
              <a:spcAft>
                <a:spcPts val="600"/>
              </a:spcAft>
              <a:buFont typeface="Arial" panose="020B0604020202020204" pitchFamily="34" charset="0"/>
              <a:buChar char="•"/>
            </a:pPr>
            <a:r>
              <a:rPr lang="en-US" sz="2400" dirty="0">
                <a:solidFill>
                  <a:srgbClr val="0070C0"/>
                </a:solidFill>
                <a:effectLst/>
              </a:rPr>
              <a:t>Θα π</a:t>
            </a:r>
            <a:r>
              <a:rPr lang="en-US" sz="2400" dirty="0" err="1">
                <a:solidFill>
                  <a:srgbClr val="0070C0"/>
                </a:solidFill>
                <a:effectLst/>
              </a:rPr>
              <a:t>ρέ</a:t>
            </a:r>
            <a:r>
              <a:rPr lang="en-US" sz="2400" dirty="0">
                <a:solidFill>
                  <a:srgbClr val="0070C0"/>
                </a:solidFill>
                <a:effectLst/>
              </a:rPr>
              <a:t>πει να ανταποκρίνεται στην αποστολή του, η οποία του δημιουργεί πολλαπλές υποχρεώσεις απέναντι: </a:t>
            </a:r>
            <a:endParaRPr lang="en-US" sz="2400" dirty="0">
              <a:solidFill>
                <a:srgbClr val="0070C0"/>
              </a:solidFill>
            </a:endParaRPr>
          </a:p>
          <a:p>
            <a:pPr>
              <a:lnSpc>
                <a:spcPct val="90000"/>
              </a:lnSpc>
              <a:spcAft>
                <a:spcPts val="600"/>
              </a:spcAft>
            </a:pPr>
            <a:r>
              <a:rPr lang="el-GR" sz="2400" dirty="0">
                <a:solidFill>
                  <a:srgbClr val="0070C0"/>
                </a:solidFill>
                <a:effectLst/>
              </a:rPr>
              <a:t>   </a:t>
            </a:r>
            <a:r>
              <a:rPr lang="en-US" sz="2400" dirty="0">
                <a:solidFill>
                  <a:srgbClr val="0070C0"/>
                </a:solidFill>
                <a:effectLst/>
              </a:rPr>
              <a:t>-</a:t>
            </a:r>
            <a:r>
              <a:rPr lang="el-GR" sz="2400" dirty="0">
                <a:solidFill>
                  <a:srgbClr val="0070C0"/>
                </a:solidFill>
                <a:effectLst/>
              </a:rPr>
              <a:t> </a:t>
            </a:r>
            <a:r>
              <a:rPr lang="en-US" sz="2400" dirty="0" err="1">
                <a:solidFill>
                  <a:srgbClr val="0070C0"/>
                </a:solidFill>
                <a:effectLst/>
              </a:rPr>
              <a:t>στ</a:t>
            </a:r>
            <a:r>
              <a:rPr lang="en-US" sz="2400" dirty="0">
                <a:solidFill>
                  <a:srgbClr val="0070C0"/>
                </a:solidFill>
                <a:effectLst/>
              </a:rPr>
              <a:t>α Δικαστήρια </a:t>
            </a:r>
            <a:endParaRPr lang="en-US" sz="2400" dirty="0">
              <a:solidFill>
                <a:srgbClr val="0070C0"/>
              </a:solidFill>
            </a:endParaRPr>
          </a:p>
          <a:p>
            <a:pPr>
              <a:lnSpc>
                <a:spcPct val="90000"/>
              </a:lnSpc>
              <a:spcAft>
                <a:spcPts val="600"/>
              </a:spcAft>
            </a:pPr>
            <a:r>
              <a:rPr lang="el-GR" sz="2400" dirty="0">
                <a:solidFill>
                  <a:srgbClr val="0070C0"/>
                </a:solidFill>
                <a:effectLst/>
              </a:rPr>
              <a:t>   </a:t>
            </a:r>
            <a:r>
              <a:rPr lang="en-US" sz="2400" dirty="0">
                <a:solidFill>
                  <a:srgbClr val="0070C0"/>
                </a:solidFill>
                <a:effectLst/>
              </a:rPr>
              <a:t>-</a:t>
            </a:r>
            <a:r>
              <a:rPr lang="el-GR" sz="2400" dirty="0">
                <a:solidFill>
                  <a:srgbClr val="0070C0"/>
                </a:solidFill>
                <a:effectLst/>
              </a:rPr>
              <a:t> </a:t>
            </a:r>
            <a:r>
              <a:rPr lang="en-US" sz="2400" dirty="0" err="1">
                <a:solidFill>
                  <a:srgbClr val="0070C0"/>
                </a:solidFill>
                <a:effectLst/>
              </a:rPr>
              <a:t>στον</a:t>
            </a:r>
            <a:r>
              <a:rPr lang="en-US" sz="2400" dirty="0">
                <a:solidFill>
                  <a:srgbClr val="0070C0"/>
                </a:solidFill>
                <a:effectLst/>
              </a:rPr>
              <a:t> π</a:t>
            </a:r>
            <a:r>
              <a:rPr lang="en-US" sz="2400" dirty="0" err="1">
                <a:solidFill>
                  <a:srgbClr val="0070C0"/>
                </a:solidFill>
                <a:effectLst/>
              </a:rPr>
              <a:t>ελάτη</a:t>
            </a:r>
            <a:r>
              <a:rPr lang="en-US" sz="2400" dirty="0">
                <a:solidFill>
                  <a:srgbClr val="0070C0"/>
                </a:solidFill>
                <a:effectLst/>
              </a:rPr>
              <a:t> </a:t>
            </a:r>
            <a:endParaRPr lang="en-US" sz="2400" dirty="0">
              <a:solidFill>
                <a:srgbClr val="0070C0"/>
              </a:solidFill>
            </a:endParaRPr>
          </a:p>
          <a:p>
            <a:pPr>
              <a:lnSpc>
                <a:spcPct val="90000"/>
              </a:lnSpc>
              <a:spcAft>
                <a:spcPts val="600"/>
              </a:spcAft>
            </a:pPr>
            <a:r>
              <a:rPr lang="el-GR" sz="2400" dirty="0">
                <a:solidFill>
                  <a:srgbClr val="0070C0"/>
                </a:solidFill>
                <a:effectLst/>
              </a:rPr>
              <a:t>   </a:t>
            </a:r>
            <a:r>
              <a:rPr lang="en-US" sz="2400" dirty="0">
                <a:solidFill>
                  <a:srgbClr val="0070C0"/>
                </a:solidFill>
                <a:effectLst/>
              </a:rPr>
              <a:t>-</a:t>
            </a:r>
            <a:r>
              <a:rPr lang="el-GR" sz="2400" dirty="0">
                <a:solidFill>
                  <a:srgbClr val="0070C0"/>
                </a:solidFill>
                <a:effectLst/>
              </a:rPr>
              <a:t> </a:t>
            </a:r>
            <a:r>
              <a:rPr lang="en-US" sz="2400" dirty="0" err="1">
                <a:solidFill>
                  <a:srgbClr val="0070C0"/>
                </a:solidFill>
                <a:effectLst/>
              </a:rPr>
              <a:t>στις</a:t>
            </a:r>
            <a:r>
              <a:rPr lang="en-US" sz="2400" dirty="0">
                <a:solidFill>
                  <a:srgbClr val="0070C0"/>
                </a:solidFill>
                <a:effectLst/>
              </a:rPr>
              <a:t> α</a:t>
            </a:r>
            <a:r>
              <a:rPr lang="en-US" sz="2400" dirty="0" err="1">
                <a:solidFill>
                  <a:srgbClr val="0070C0"/>
                </a:solidFill>
                <a:effectLst/>
              </a:rPr>
              <a:t>ρχές</a:t>
            </a:r>
            <a:r>
              <a:rPr lang="en-US" sz="2400" dirty="0">
                <a:solidFill>
                  <a:srgbClr val="0070C0"/>
                </a:solidFill>
                <a:effectLst/>
              </a:rPr>
              <a:t> </a:t>
            </a:r>
            <a:r>
              <a:rPr lang="en-US" sz="2400" dirty="0" err="1">
                <a:solidFill>
                  <a:srgbClr val="0070C0"/>
                </a:solidFill>
                <a:effectLst/>
              </a:rPr>
              <a:t>ενώ</a:t>
            </a:r>
            <a:r>
              <a:rPr lang="en-US" sz="2400" dirty="0">
                <a:solidFill>
                  <a:srgbClr val="0070C0"/>
                </a:solidFill>
                <a:effectLst/>
              </a:rPr>
              <a:t>πιον των οποίων εκπροσωπεί τον πελάτη του </a:t>
            </a:r>
            <a:endParaRPr lang="en-US" sz="2400" dirty="0">
              <a:solidFill>
                <a:srgbClr val="0070C0"/>
              </a:solidFill>
            </a:endParaRPr>
          </a:p>
          <a:p>
            <a:pPr>
              <a:lnSpc>
                <a:spcPct val="90000"/>
              </a:lnSpc>
              <a:spcAft>
                <a:spcPts val="600"/>
              </a:spcAft>
            </a:pPr>
            <a:r>
              <a:rPr lang="el-GR" sz="2400" dirty="0">
                <a:solidFill>
                  <a:srgbClr val="0070C0"/>
                </a:solidFill>
                <a:effectLst/>
              </a:rPr>
              <a:t>   </a:t>
            </a:r>
            <a:r>
              <a:rPr lang="en-US" sz="2400" dirty="0">
                <a:solidFill>
                  <a:srgbClr val="0070C0"/>
                </a:solidFill>
                <a:effectLst/>
              </a:rPr>
              <a:t>-</a:t>
            </a:r>
            <a:r>
              <a:rPr lang="el-GR" sz="2400" dirty="0">
                <a:solidFill>
                  <a:srgbClr val="0070C0"/>
                </a:solidFill>
                <a:effectLst/>
              </a:rPr>
              <a:t> </a:t>
            </a:r>
            <a:r>
              <a:rPr lang="en-US" sz="2400" dirty="0" err="1">
                <a:solidFill>
                  <a:srgbClr val="0070C0"/>
                </a:solidFill>
                <a:effectLst/>
              </a:rPr>
              <a:t>στο</a:t>
            </a:r>
            <a:r>
              <a:rPr lang="en-US" sz="2400" dirty="0">
                <a:solidFill>
                  <a:srgbClr val="0070C0"/>
                </a:solidFill>
                <a:effectLst/>
              </a:rPr>
              <a:t> επ</a:t>
            </a:r>
            <a:r>
              <a:rPr lang="en-US" sz="2400" dirty="0" err="1">
                <a:solidFill>
                  <a:srgbClr val="0070C0"/>
                </a:solidFill>
                <a:effectLst/>
              </a:rPr>
              <a:t>άγγελμ</a:t>
            </a:r>
            <a:r>
              <a:rPr lang="en-US" sz="2400" dirty="0">
                <a:solidFill>
                  <a:srgbClr val="0070C0"/>
                </a:solidFill>
                <a:effectLst/>
              </a:rPr>
              <a:t>α και κάθε δικηγόρο συνάδελφό του</a:t>
            </a:r>
            <a:r>
              <a:rPr lang="el-GR" sz="2400" dirty="0">
                <a:solidFill>
                  <a:srgbClr val="0070C0"/>
                </a:solidFill>
                <a:effectLst/>
              </a:rPr>
              <a:t>.</a:t>
            </a:r>
            <a:endParaRPr lang="en-US" sz="2400" dirty="0">
              <a:solidFill>
                <a:srgbClr val="0070C0"/>
              </a:solidFill>
              <a:effectLst/>
            </a:endParaRPr>
          </a:p>
        </p:txBody>
      </p:sp>
      <p:sp>
        <p:nvSpPr>
          <p:cNvPr id="23"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3">
            <a:extLst>
              <a:ext uri="{FF2B5EF4-FFF2-40B4-BE49-F238E27FC236}">
                <a16:creationId xmlns:a16="http://schemas.microsoft.com/office/drawing/2014/main" id="{448CF8EE-0610-42C5-8820-878E35341B53}"/>
              </a:ext>
            </a:extLst>
          </p:cNvPr>
          <p:cNvGraphicFramePr>
            <a:graphicFrameLocks noGrp="1"/>
          </p:cNvGraphicFramePr>
          <p:nvPr>
            <p:extLst>
              <p:ext uri="{D42A27DB-BD31-4B8C-83A1-F6EECF244321}">
                <p14:modId xmlns:p14="http://schemas.microsoft.com/office/powerpoint/2010/main" val="443016080"/>
              </p:ext>
            </p:extLst>
          </p:nvPr>
        </p:nvGraphicFramePr>
        <p:xfrm>
          <a:off x="1073426" y="503157"/>
          <a:ext cx="3975652" cy="729295"/>
        </p:xfrm>
        <a:graphic>
          <a:graphicData uri="http://schemas.openxmlformats.org/drawingml/2006/table">
            <a:tbl>
              <a:tblPr firstRow="1" bandRow="1">
                <a:tableStyleId>{21E4AEA4-8DFA-4A89-87EB-49C32662AFE0}</a:tableStyleId>
              </a:tblPr>
              <a:tblGrid>
                <a:gridCol w="3975652">
                  <a:extLst>
                    <a:ext uri="{9D8B030D-6E8A-4147-A177-3AD203B41FA5}">
                      <a16:colId xmlns:a16="http://schemas.microsoft.com/office/drawing/2014/main" val="58478138"/>
                    </a:ext>
                  </a:extLst>
                </a:gridCol>
              </a:tblGrid>
              <a:tr h="729295">
                <a:tc>
                  <a: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4000" dirty="0">
                          <a:solidFill>
                            <a:schemeClr val="bg1"/>
                          </a:solidFill>
                          <a:effectLst/>
                        </a:rPr>
                        <a:t>Βασικές αρχές</a:t>
                      </a:r>
                      <a:endParaRPr lang="en-US" sz="4000" dirty="0">
                        <a:solidFill>
                          <a:schemeClr val="bg1"/>
                        </a:solidFill>
                        <a:effectLst/>
                      </a:endParaRPr>
                    </a:p>
                  </a:txBody>
                  <a:tcPr/>
                </a:tc>
                <a:extLst>
                  <a:ext uri="{0D108BD9-81ED-4DB2-BD59-A6C34878D82A}">
                    <a16:rowId xmlns:a16="http://schemas.microsoft.com/office/drawing/2014/main" val="1956275335"/>
                  </a:ext>
                </a:extLst>
              </a:tr>
            </a:tbl>
          </a:graphicData>
        </a:graphic>
      </p:graphicFrame>
    </p:spTree>
    <p:extLst>
      <p:ext uri="{BB962C8B-B14F-4D97-AF65-F5344CB8AC3E}">
        <p14:creationId xmlns:p14="http://schemas.microsoft.com/office/powerpoint/2010/main" val="339486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2081F-A547-4710-B6A6-AF1F001D454B}"/>
              </a:ext>
            </a:extLst>
          </p:cNvPr>
          <p:cNvSpPr>
            <a:spLocks noGrp="1"/>
          </p:cNvSpPr>
          <p:nvPr>
            <p:ph type="title"/>
          </p:nvPr>
        </p:nvSpPr>
        <p:spPr>
          <a:xfrm>
            <a:off x="635000" y="640823"/>
            <a:ext cx="3688406" cy="5536140"/>
          </a:xfrm>
        </p:spPr>
        <p:txBody>
          <a:bodyPr anchor="ctr">
            <a:normAutofit/>
          </a:bodyPr>
          <a:lstStyle/>
          <a:p>
            <a:pPr marL="571500" indent="-571500">
              <a:buFont typeface="Arial" panose="020B0604020202020204" pitchFamily="34" charset="0"/>
              <a:buChar char="•"/>
            </a:pPr>
            <a:r>
              <a:rPr lang="el-GR" sz="4000" b="1" dirty="0">
                <a:solidFill>
                  <a:srgbClr val="0070C0"/>
                </a:solidFill>
              </a:rPr>
              <a:t>Εγγραφή </a:t>
            </a:r>
            <a:br>
              <a:rPr lang="el-GR" sz="4000" b="1" dirty="0">
                <a:solidFill>
                  <a:srgbClr val="0070C0"/>
                </a:solidFill>
              </a:rPr>
            </a:br>
            <a:r>
              <a:rPr lang="el-GR" sz="4000" b="1" dirty="0">
                <a:solidFill>
                  <a:srgbClr val="0070C0"/>
                </a:solidFill>
              </a:rPr>
              <a:t>στον ΠΔΣ</a:t>
            </a:r>
            <a:br>
              <a:rPr lang="el-GR" sz="4000" b="1" dirty="0">
                <a:solidFill>
                  <a:srgbClr val="0070C0"/>
                </a:solidFill>
              </a:rPr>
            </a:br>
            <a:br>
              <a:rPr lang="el-GR" sz="4000" b="1" dirty="0">
                <a:solidFill>
                  <a:srgbClr val="0070C0"/>
                </a:solidFill>
              </a:rPr>
            </a:br>
            <a:endParaRPr lang="en-GB" sz="4000" b="1" dirty="0">
              <a:solidFill>
                <a:srgbClr val="0070C0"/>
              </a:solidFill>
            </a:endParaRPr>
          </a:p>
        </p:txBody>
      </p:sp>
      <p:sp>
        <p:nvSpPr>
          <p:cNvPr id="9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7" name="Content Placeholder 2">
            <a:extLst>
              <a:ext uri="{FF2B5EF4-FFF2-40B4-BE49-F238E27FC236}">
                <a16:creationId xmlns:a16="http://schemas.microsoft.com/office/drawing/2014/main" id="{0DA975E4-66ED-4425-B742-C1354DEEAEAF}"/>
              </a:ext>
            </a:extLst>
          </p:cNvPr>
          <p:cNvGraphicFramePr>
            <a:graphicFrameLocks noGrp="1"/>
          </p:cNvGraphicFramePr>
          <p:nvPr>
            <p:ph idx="1"/>
            <p:extLst>
              <p:ext uri="{D42A27DB-BD31-4B8C-83A1-F6EECF244321}">
                <p14:modId xmlns:p14="http://schemas.microsoft.com/office/powerpoint/2010/main" val="37268928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3">
            <a:extLst>
              <a:ext uri="{FF2B5EF4-FFF2-40B4-BE49-F238E27FC236}">
                <a16:creationId xmlns:a16="http://schemas.microsoft.com/office/drawing/2014/main" id="{670BE1FD-B681-412F-950B-2D513703DE92}"/>
              </a:ext>
            </a:extLst>
          </p:cNvPr>
          <p:cNvGraphicFramePr>
            <a:graphicFrameLocks noGrp="1"/>
          </p:cNvGraphicFramePr>
          <p:nvPr>
            <p:extLst>
              <p:ext uri="{D42A27DB-BD31-4B8C-83A1-F6EECF244321}">
                <p14:modId xmlns:p14="http://schemas.microsoft.com/office/powerpoint/2010/main" val="2700687248"/>
              </p:ext>
            </p:extLst>
          </p:nvPr>
        </p:nvGraphicFramePr>
        <p:xfrm>
          <a:off x="694066" y="3471863"/>
          <a:ext cx="3570274" cy="785191"/>
        </p:xfrm>
        <a:graphic>
          <a:graphicData uri="http://schemas.openxmlformats.org/drawingml/2006/table">
            <a:tbl>
              <a:tblPr firstRow="1" bandRow="1">
                <a:tableStyleId>{5C22544A-7EE6-4342-B048-85BDC9FD1C3A}</a:tableStyleId>
              </a:tblPr>
              <a:tblGrid>
                <a:gridCol w="3570274">
                  <a:extLst>
                    <a:ext uri="{9D8B030D-6E8A-4147-A177-3AD203B41FA5}">
                      <a16:colId xmlns:a16="http://schemas.microsoft.com/office/drawing/2014/main" val="2818463588"/>
                    </a:ext>
                  </a:extLst>
                </a:gridCol>
              </a:tblGrid>
              <a:tr h="785191">
                <a:tc>
                  <a:txBody>
                    <a:bodyPr/>
                    <a:lstStyle/>
                    <a:p>
                      <a:r>
                        <a:rPr lang="en-GB" dirty="0">
                          <a:solidFill>
                            <a:schemeClr val="bg1"/>
                          </a:solidFill>
                          <a:hlinkClick r:id="rId7">
                            <a:extLst>
                              <a:ext uri="{A12FA001-AC4F-418D-AE19-62706E023703}">
                                <ahyp:hlinkClr xmlns:ahyp="http://schemas.microsoft.com/office/drawing/2018/hyperlinkcolor" val="tx"/>
                              </a:ext>
                            </a:extLst>
                          </a:hlinkClick>
                        </a:rPr>
                        <a:t>https://www.cyprusbarassociation.org/index.php/el/</a:t>
                      </a:r>
                      <a:r>
                        <a:rPr lang="el-GR" dirty="0">
                          <a:solidFill>
                            <a:schemeClr val="bg1"/>
                          </a:solidFill>
                        </a:rPr>
                        <a:t> </a:t>
                      </a:r>
                      <a:endParaRPr lang="en-GB" dirty="0">
                        <a:solidFill>
                          <a:schemeClr val="bg1"/>
                        </a:solidFill>
                      </a:endParaRPr>
                    </a:p>
                  </a:txBody>
                  <a:tcPr/>
                </a:tc>
                <a:extLst>
                  <a:ext uri="{0D108BD9-81ED-4DB2-BD59-A6C34878D82A}">
                    <a16:rowId xmlns:a16="http://schemas.microsoft.com/office/drawing/2014/main" val="2028558558"/>
                  </a:ext>
                </a:extLst>
              </a:tr>
            </a:tbl>
          </a:graphicData>
        </a:graphic>
      </p:graphicFrame>
    </p:spTree>
    <p:extLst>
      <p:ext uri="{BB962C8B-B14F-4D97-AF65-F5344CB8AC3E}">
        <p14:creationId xmlns:p14="http://schemas.microsoft.com/office/powerpoint/2010/main" val="3731694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1352</Words>
  <Application>Microsoft Office PowerPoint</Application>
  <PresentationFormat>Widescreen</PresentationFormat>
  <Paragraphs>125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Courgette</vt:lpstr>
      <vt:lpstr>Office Theme</vt:lpstr>
      <vt:lpstr>Το επάγγελμα του δικηγόρου  </vt:lpstr>
      <vt:lpstr>Η δύναμη  ή  η αδυναμία της επιλογής</vt:lpstr>
      <vt:lpstr>Γιατί να σπουδάσω Νομική;</vt:lpstr>
      <vt:lpstr>PowerPoint Presentation</vt:lpstr>
      <vt:lpstr>      Κατάλογος Αναγνωρισμένων Πτυχίων </vt:lpstr>
      <vt:lpstr>PowerPoint Presentation</vt:lpstr>
      <vt:lpstr>Λειτούργημα  ή Επάγγελμα </vt:lpstr>
      <vt:lpstr>PowerPoint Presentation</vt:lpstr>
      <vt:lpstr>Εγγραφή  στον ΠΔΣ  </vt:lpstr>
      <vt:lpstr>Παγκύπριος Δικηγορικός Σύλλογος</vt:lpstr>
      <vt:lpstr>PowerPoint Presentation</vt:lpstr>
      <vt:lpstr>Δικηγορική ύλη</vt:lpstr>
      <vt:lpstr>Επιλογές απασχόλησης</vt:lpstr>
      <vt:lpstr>PowerPoint Presentation</vt:lpstr>
      <vt:lpstr>Η μελέτη δεν σταματά ΠΟΤΕ</vt:lpstr>
      <vt:lpstr>PowerPoint Presentation</vt:lpstr>
      <vt:lpstr>PowerPoint Presentation</vt:lpstr>
      <vt:lpstr>Προϋποθέσεις επιτυχίας</vt:lpstr>
      <vt:lpstr>Δεξιότητες και χαρακτηριστικά προσωπικότητας  </vt:lpstr>
      <vt:lpstr>PowerPoint Presentation</vt:lpstr>
      <vt:lpstr>Εμπόδια στην αποτελεσματικότητα  </vt:lpstr>
      <vt:lpstr>Εξειδίκευση  και σχήμα «Τ» </vt:lpstr>
      <vt:lpstr>PowerPoint Presentation</vt:lpstr>
      <vt:lpstr>Πειθώ Επιχειρήματα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επάγγελμα του δικηγόρου στην Κύπρο</dc:title>
  <dc:creator>Christos Lazanias</dc:creator>
  <cp:lastModifiedBy>christos lazanias</cp:lastModifiedBy>
  <cp:revision>56</cp:revision>
  <dcterms:created xsi:type="dcterms:W3CDTF">2022-03-08T20:09:12Z</dcterms:created>
  <dcterms:modified xsi:type="dcterms:W3CDTF">2023-01-05T08:24:37Z</dcterms:modified>
</cp:coreProperties>
</file>