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9" r:id="rId3"/>
    <p:sldId id="258" r:id="rId4"/>
    <p:sldId id="257"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6853841-E7C9-4462-9ED0-0F3E5116BC88}" v="7" dt="2023-10-03T20:58:01.2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aralampos Theopemptou" userId="d494f99d69380779" providerId="LiveId" clId="{04BBB719-80F7-4093-A8D4-35F68DB8E759}"/>
    <pc:docChg chg="modSld">
      <pc:chgData name="charalampos Theopemptou" userId="d494f99d69380779" providerId="LiveId" clId="{04BBB719-80F7-4093-A8D4-35F68DB8E759}" dt="2023-10-04T12:56:01.694" v="44" actId="6549"/>
      <pc:docMkLst>
        <pc:docMk/>
      </pc:docMkLst>
      <pc:sldChg chg="addSp modSp mod">
        <pc:chgData name="charalampos Theopemptou" userId="d494f99d69380779" providerId="LiveId" clId="{04BBB719-80F7-4093-A8D4-35F68DB8E759}" dt="2023-10-04T12:54:39.461" v="37" actId="20577"/>
        <pc:sldMkLst>
          <pc:docMk/>
          <pc:sldMk cId="1057297048" sldId="260"/>
        </pc:sldMkLst>
        <pc:spChg chg="mod">
          <ac:chgData name="charalampos Theopemptou" userId="d494f99d69380779" providerId="LiveId" clId="{04BBB719-80F7-4093-A8D4-35F68DB8E759}" dt="2023-10-04T12:54:39.461" v="37" actId="20577"/>
          <ac:spMkLst>
            <pc:docMk/>
            <pc:sldMk cId="1057297048" sldId="260"/>
            <ac:spMk id="3" creationId="{A5534EED-E8CA-6B7E-5F1D-6980C6B0E375}"/>
          </ac:spMkLst>
        </pc:spChg>
        <pc:spChg chg="add mod">
          <ac:chgData name="charalampos Theopemptou" userId="d494f99d69380779" providerId="LiveId" clId="{04BBB719-80F7-4093-A8D4-35F68DB8E759}" dt="2023-10-04T12:54:10.901" v="6" actId="1076"/>
          <ac:spMkLst>
            <pc:docMk/>
            <pc:sldMk cId="1057297048" sldId="260"/>
            <ac:spMk id="4" creationId="{5EE91100-1F05-0984-FC2F-FECA0823F87B}"/>
          </ac:spMkLst>
        </pc:spChg>
      </pc:sldChg>
      <pc:sldChg chg="modSp mod">
        <pc:chgData name="charalampos Theopemptou" userId="d494f99d69380779" providerId="LiveId" clId="{04BBB719-80F7-4093-A8D4-35F68DB8E759}" dt="2023-10-04T12:55:51.072" v="42" actId="404"/>
        <pc:sldMkLst>
          <pc:docMk/>
          <pc:sldMk cId="1706497501" sldId="264"/>
        </pc:sldMkLst>
        <pc:spChg chg="mod">
          <ac:chgData name="charalampos Theopemptou" userId="d494f99d69380779" providerId="LiveId" clId="{04BBB719-80F7-4093-A8D4-35F68DB8E759}" dt="2023-10-04T12:55:51.072" v="42" actId="404"/>
          <ac:spMkLst>
            <pc:docMk/>
            <pc:sldMk cId="1706497501" sldId="264"/>
            <ac:spMk id="4" creationId="{59297AAC-5B90-8138-AA2D-7EB3AF0BC27C}"/>
          </ac:spMkLst>
        </pc:spChg>
      </pc:sldChg>
      <pc:sldChg chg="modSp mod">
        <pc:chgData name="charalampos Theopemptou" userId="d494f99d69380779" providerId="LiveId" clId="{04BBB719-80F7-4093-A8D4-35F68DB8E759}" dt="2023-10-04T12:56:01.694" v="44" actId="6549"/>
        <pc:sldMkLst>
          <pc:docMk/>
          <pc:sldMk cId="562420186" sldId="265"/>
        </pc:sldMkLst>
        <pc:spChg chg="mod">
          <ac:chgData name="charalampos Theopemptou" userId="d494f99d69380779" providerId="LiveId" clId="{04BBB719-80F7-4093-A8D4-35F68DB8E759}" dt="2023-10-04T12:56:01.694" v="44" actId="6549"/>
          <ac:spMkLst>
            <pc:docMk/>
            <pc:sldMk cId="562420186" sldId="265"/>
            <ac:spMk id="3" creationId="{C7B313AB-0AA4-A001-B3BD-8685377FD024}"/>
          </ac:spMkLst>
        </pc:spChg>
      </pc:sldChg>
    </pc:docChg>
  </pc:docChgLst>
  <pc:docChgLst>
    <pc:chgData name="charalampos Theopemptou" userId="d494f99d69380779" providerId="LiveId" clId="{56853841-E7C9-4462-9ED0-0F3E5116BC88}"/>
    <pc:docChg chg="undo custSel addSld modSld sldOrd">
      <pc:chgData name="charalampos Theopemptou" userId="d494f99d69380779" providerId="LiveId" clId="{56853841-E7C9-4462-9ED0-0F3E5116BC88}" dt="2023-10-03T21:28:06.090" v="1701" actId="403"/>
      <pc:docMkLst>
        <pc:docMk/>
      </pc:docMkLst>
      <pc:sldChg chg="modSp new mod ord">
        <pc:chgData name="charalampos Theopemptou" userId="d494f99d69380779" providerId="LiveId" clId="{56853841-E7C9-4462-9ED0-0F3E5116BC88}" dt="2023-10-03T21:22:30.849" v="1615" actId="20577"/>
        <pc:sldMkLst>
          <pc:docMk/>
          <pc:sldMk cId="3483403329" sldId="258"/>
        </pc:sldMkLst>
        <pc:spChg chg="mod">
          <ac:chgData name="charalampos Theopemptou" userId="d494f99d69380779" providerId="LiveId" clId="{56853841-E7C9-4462-9ED0-0F3E5116BC88}" dt="2023-10-03T19:59:19.980" v="89" actId="1076"/>
          <ac:spMkLst>
            <pc:docMk/>
            <pc:sldMk cId="3483403329" sldId="258"/>
            <ac:spMk id="2" creationId="{BAE1B5EE-CDA6-3A7F-4B6B-9D883B25B918}"/>
          </ac:spMkLst>
        </pc:spChg>
        <pc:spChg chg="mod">
          <ac:chgData name="charalampos Theopemptou" userId="d494f99d69380779" providerId="LiveId" clId="{56853841-E7C9-4462-9ED0-0F3E5116BC88}" dt="2023-10-03T21:22:30.849" v="1615" actId="20577"/>
          <ac:spMkLst>
            <pc:docMk/>
            <pc:sldMk cId="3483403329" sldId="258"/>
            <ac:spMk id="3" creationId="{CDC50934-64E5-2D02-4AB1-9199EA52EA5C}"/>
          </ac:spMkLst>
        </pc:spChg>
      </pc:sldChg>
      <pc:sldChg chg="modSp add mod">
        <pc:chgData name="charalampos Theopemptou" userId="d494f99d69380779" providerId="LiveId" clId="{56853841-E7C9-4462-9ED0-0F3E5116BC88}" dt="2023-10-03T20:02:07.324" v="309" actId="1076"/>
        <pc:sldMkLst>
          <pc:docMk/>
          <pc:sldMk cId="2931558886" sldId="259"/>
        </pc:sldMkLst>
        <pc:spChg chg="mod">
          <ac:chgData name="charalampos Theopemptou" userId="d494f99d69380779" providerId="LiveId" clId="{56853841-E7C9-4462-9ED0-0F3E5116BC88}" dt="2023-10-03T20:02:07.324" v="309" actId="1076"/>
          <ac:spMkLst>
            <pc:docMk/>
            <pc:sldMk cId="2931558886" sldId="259"/>
            <ac:spMk id="2" creationId="{BAE1B5EE-CDA6-3A7F-4B6B-9D883B25B918}"/>
          </ac:spMkLst>
        </pc:spChg>
        <pc:spChg chg="mod">
          <ac:chgData name="charalampos Theopemptou" userId="d494f99d69380779" providerId="LiveId" clId="{56853841-E7C9-4462-9ED0-0F3E5116BC88}" dt="2023-10-03T20:02:02.460" v="308" actId="14100"/>
          <ac:spMkLst>
            <pc:docMk/>
            <pc:sldMk cId="2931558886" sldId="259"/>
            <ac:spMk id="3" creationId="{CDC50934-64E5-2D02-4AB1-9199EA52EA5C}"/>
          </ac:spMkLst>
        </pc:spChg>
      </pc:sldChg>
      <pc:sldChg chg="modSp new mod">
        <pc:chgData name="charalampos Theopemptou" userId="d494f99d69380779" providerId="LiveId" clId="{56853841-E7C9-4462-9ED0-0F3E5116BC88}" dt="2023-10-03T20:47:13.622" v="1082" actId="313"/>
        <pc:sldMkLst>
          <pc:docMk/>
          <pc:sldMk cId="1057297048" sldId="260"/>
        </pc:sldMkLst>
        <pc:spChg chg="mod">
          <ac:chgData name="charalampos Theopemptou" userId="d494f99d69380779" providerId="LiveId" clId="{56853841-E7C9-4462-9ED0-0F3E5116BC88}" dt="2023-10-03T20:11:00.187" v="738" actId="27636"/>
          <ac:spMkLst>
            <pc:docMk/>
            <pc:sldMk cId="1057297048" sldId="260"/>
            <ac:spMk id="2" creationId="{235DE8D5-2E86-7C96-AB70-ACB93308D976}"/>
          </ac:spMkLst>
        </pc:spChg>
        <pc:spChg chg="mod">
          <ac:chgData name="charalampos Theopemptou" userId="d494f99d69380779" providerId="LiveId" clId="{56853841-E7C9-4462-9ED0-0F3E5116BC88}" dt="2023-10-03T20:47:13.622" v="1082" actId="313"/>
          <ac:spMkLst>
            <pc:docMk/>
            <pc:sldMk cId="1057297048" sldId="260"/>
            <ac:spMk id="3" creationId="{A5534EED-E8CA-6B7E-5F1D-6980C6B0E375}"/>
          </ac:spMkLst>
        </pc:spChg>
      </pc:sldChg>
      <pc:sldChg chg="addSp delSp modSp new mod">
        <pc:chgData name="charalampos Theopemptou" userId="d494f99d69380779" providerId="LiveId" clId="{56853841-E7C9-4462-9ED0-0F3E5116BC88}" dt="2023-10-03T20:50:36.549" v="1093" actId="1076"/>
        <pc:sldMkLst>
          <pc:docMk/>
          <pc:sldMk cId="3012589766" sldId="261"/>
        </pc:sldMkLst>
        <pc:spChg chg="mod">
          <ac:chgData name="charalampos Theopemptou" userId="d494f99d69380779" providerId="LiveId" clId="{56853841-E7C9-4462-9ED0-0F3E5116BC88}" dt="2023-10-03T20:50:26.485" v="1092" actId="14100"/>
          <ac:spMkLst>
            <pc:docMk/>
            <pc:sldMk cId="3012589766" sldId="261"/>
            <ac:spMk id="2" creationId="{38F346DF-33D6-F22A-B703-5ACEBC196FE5}"/>
          </ac:spMkLst>
        </pc:spChg>
        <pc:spChg chg="del mod">
          <ac:chgData name="charalampos Theopemptou" userId="d494f99d69380779" providerId="LiveId" clId="{56853841-E7C9-4462-9ED0-0F3E5116BC88}" dt="2023-10-03T20:49:42.894" v="1087" actId="478"/>
          <ac:spMkLst>
            <pc:docMk/>
            <pc:sldMk cId="3012589766" sldId="261"/>
            <ac:spMk id="3" creationId="{14F0C83C-0003-84D6-EFBD-B2625A00C4EA}"/>
          </ac:spMkLst>
        </pc:spChg>
        <pc:picChg chg="add mod">
          <ac:chgData name="charalampos Theopemptou" userId="d494f99d69380779" providerId="LiveId" clId="{56853841-E7C9-4462-9ED0-0F3E5116BC88}" dt="2023-10-03T20:50:36.549" v="1093" actId="1076"/>
          <ac:picMkLst>
            <pc:docMk/>
            <pc:sldMk cId="3012589766" sldId="261"/>
            <ac:picMk id="1026" creationId="{71C8C4C9-6361-406E-0E09-A1F99CE72A18}"/>
          </ac:picMkLst>
        </pc:picChg>
      </pc:sldChg>
      <pc:sldChg chg="addSp delSp modSp new mod setBg modClrScheme setClrOvrMap chgLayout">
        <pc:chgData name="charalampos Theopemptou" userId="d494f99d69380779" providerId="LiveId" clId="{56853841-E7C9-4462-9ED0-0F3E5116BC88}" dt="2023-10-03T21:05:22.796" v="1250" actId="20577"/>
        <pc:sldMkLst>
          <pc:docMk/>
          <pc:sldMk cId="1264723185" sldId="262"/>
        </pc:sldMkLst>
        <pc:spChg chg="del mod ord">
          <ac:chgData name="charalampos Theopemptou" userId="d494f99d69380779" providerId="LiveId" clId="{56853841-E7C9-4462-9ED0-0F3E5116BC88}" dt="2023-10-03T20:57:41.967" v="1095" actId="700"/>
          <ac:spMkLst>
            <pc:docMk/>
            <pc:sldMk cId="1264723185" sldId="262"/>
            <ac:spMk id="2" creationId="{4488ACC6-6205-A6E3-A0EC-90FD414AF3D0}"/>
          </ac:spMkLst>
        </pc:spChg>
        <pc:spChg chg="del">
          <ac:chgData name="charalampos Theopemptou" userId="d494f99d69380779" providerId="LiveId" clId="{56853841-E7C9-4462-9ED0-0F3E5116BC88}" dt="2023-10-03T20:57:41.967" v="1095" actId="700"/>
          <ac:spMkLst>
            <pc:docMk/>
            <pc:sldMk cId="1264723185" sldId="262"/>
            <ac:spMk id="3" creationId="{1B1570CF-5B74-14BC-6C24-5D9051D1349A}"/>
          </ac:spMkLst>
        </pc:spChg>
        <pc:spChg chg="add del mod ord">
          <ac:chgData name="charalampos Theopemptou" userId="d494f99d69380779" providerId="LiveId" clId="{56853841-E7C9-4462-9ED0-0F3E5116BC88}" dt="2023-10-03T21:05:22.796" v="1250" actId="20577"/>
          <ac:spMkLst>
            <pc:docMk/>
            <pc:sldMk cId="1264723185" sldId="262"/>
            <ac:spMk id="4" creationId="{D09C3200-D687-EF49-A2E7-046D2A6C7514}"/>
          </ac:spMkLst>
        </pc:spChg>
        <pc:spChg chg="add del">
          <ac:chgData name="charalampos Theopemptou" userId="d494f99d69380779" providerId="LiveId" clId="{56853841-E7C9-4462-9ED0-0F3E5116BC88}" dt="2023-10-03T20:58:31.516" v="1099" actId="26606"/>
          <ac:spMkLst>
            <pc:docMk/>
            <pc:sldMk cId="1264723185" sldId="262"/>
            <ac:spMk id="15" creationId="{674220BB-5395-4F54-8045-343633A1BC8A}"/>
          </ac:spMkLst>
        </pc:spChg>
        <pc:spChg chg="add del">
          <ac:chgData name="charalampos Theopemptou" userId="d494f99d69380779" providerId="LiveId" clId="{56853841-E7C9-4462-9ED0-0F3E5116BC88}" dt="2023-10-03T20:58:31.516" v="1099" actId="26606"/>
          <ac:spMkLst>
            <pc:docMk/>
            <pc:sldMk cId="1264723185" sldId="262"/>
            <ac:spMk id="19" creationId="{D477AA7E-6F59-438B-AE81-F002D625899E}"/>
          </ac:spMkLst>
        </pc:spChg>
        <pc:spChg chg="add del">
          <ac:chgData name="charalampos Theopemptou" userId="d494f99d69380779" providerId="LiveId" clId="{56853841-E7C9-4462-9ED0-0F3E5116BC88}" dt="2023-10-03T20:58:31.516" v="1099" actId="26606"/>
          <ac:spMkLst>
            <pc:docMk/>
            <pc:sldMk cId="1264723185" sldId="262"/>
            <ac:spMk id="21" creationId="{C84439A1-773C-4E21-A179-0417A18640E9}"/>
          </ac:spMkLst>
        </pc:spChg>
        <pc:spChg chg="add del">
          <ac:chgData name="charalampos Theopemptou" userId="d494f99d69380779" providerId="LiveId" clId="{56853841-E7C9-4462-9ED0-0F3E5116BC88}" dt="2023-10-03T20:58:34.116" v="1101" actId="26606"/>
          <ac:spMkLst>
            <pc:docMk/>
            <pc:sldMk cId="1264723185" sldId="262"/>
            <ac:spMk id="25" creationId="{05B7B068-8178-428D-927D-52BF95F4A2D6}"/>
          </ac:spMkLst>
        </pc:spChg>
        <pc:spChg chg="add del">
          <ac:chgData name="charalampos Theopemptou" userId="d494f99d69380779" providerId="LiveId" clId="{56853841-E7C9-4462-9ED0-0F3E5116BC88}" dt="2023-10-03T20:58:34.572" v="1103" actId="26606"/>
          <ac:spMkLst>
            <pc:docMk/>
            <pc:sldMk cId="1264723185" sldId="262"/>
            <ac:spMk id="29" creationId="{590DA225-D563-4661-9BA5-71FFD1DDF3B5}"/>
          </ac:spMkLst>
        </pc:spChg>
        <pc:spChg chg="add del">
          <ac:chgData name="charalampos Theopemptou" userId="d494f99d69380779" providerId="LiveId" clId="{56853841-E7C9-4462-9ED0-0F3E5116BC88}" dt="2023-10-03T20:58:38.374" v="1105" actId="26606"/>
          <ac:spMkLst>
            <pc:docMk/>
            <pc:sldMk cId="1264723185" sldId="262"/>
            <ac:spMk id="33" creationId="{BD7C2DEF-63C5-495B-BBE5-720E5D12B4D2}"/>
          </ac:spMkLst>
        </pc:spChg>
        <pc:spChg chg="add del">
          <ac:chgData name="charalampos Theopemptou" userId="d494f99d69380779" providerId="LiveId" clId="{56853841-E7C9-4462-9ED0-0F3E5116BC88}" dt="2023-10-03T20:58:41.940" v="1107" actId="26606"/>
          <ac:spMkLst>
            <pc:docMk/>
            <pc:sldMk cId="1264723185" sldId="262"/>
            <ac:spMk id="38" creationId="{674220BB-5395-4F54-8045-343633A1BC8A}"/>
          </ac:spMkLst>
        </pc:spChg>
        <pc:spChg chg="add del">
          <ac:chgData name="charalampos Theopemptou" userId="d494f99d69380779" providerId="LiveId" clId="{56853841-E7C9-4462-9ED0-0F3E5116BC88}" dt="2023-10-03T20:58:41.940" v="1107" actId="26606"/>
          <ac:spMkLst>
            <pc:docMk/>
            <pc:sldMk cId="1264723185" sldId="262"/>
            <ac:spMk id="40" creationId="{D477AA7E-6F59-438B-AE81-F002D625899E}"/>
          </ac:spMkLst>
        </pc:spChg>
        <pc:spChg chg="add del">
          <ac:chgData name="charalampos Theopemptou" userId="d494f99d69380779" providerId="LiveId" clId="{56853841-E7C9-4462-9ED0-0F3E5116BC88}" dt="2023-10-03T20:58:41.940" v="1107" actId="26606"/>
          <ac:spMkLst>
            <pc:docMk/>
            <pc:sldMk cId="1264723185" sldId="262"/>
            <ac:spMk id="41" creationId="{C84439A1-773C-4E21-A179-0417A18640E9}"/>
          </ac:spMkLst>
        </pc:spChg>
        <pc:spChg chg="add del">
          <ac:chgData name="charalampos Theopemptou" userId="d494f99d69380779" providerId="LiveId" clId="{56853841-E7C9-4462-9ED0-0F3E5116BC88}" dt="2023-10-03T20:58:42.361" v="1109" actId="26606"/>
          <ac:spMkLst>
            <pc:docMk/>
            <pc:sldMk cId="1264723185" sldId="262"/>
            <ac:spMk id="45" creationId="{590DA225-D563-4661-9BA5-71FFD1DDF3B5}"/>
          </ac:spMkLst>
        </pc:spChg>
        <pc:spChg chg="add del">
          <ac:chgData name="charalampos Theopemptou" userId="d494f99d69380779" providerId="LiveId" clId="{56853841-E7C9-4462-9ED0-0F3E5116BC88}" dt="2023-10-03T20:58:47.224" v="1111" actId="26606"/>
          <ac:spMkLst>
            <pc:docMk/>
            <pc:sldMk cId="1264723185" sldId="262"/>
            <ac:spMk id="49" creationId="{BD7C2DEF-63C5-495B-BBE5-720E5D12B4D2}"/>
          </ac:spMkLst>
        </pc:spChg>
        <pc:picChg chg="add del mod">
          <ac:chgData name="charalampos Theopemptou" userId="d494f99d69380779" providerId="LiveId" clId="{56853841-E7C9-4462-9ED0-0F3E5116BC88}" dt="2023-10-03T20:58:59.157" v="1112" actId="478"/>
          <ac:picMkLst>
            <pc:docMk/>
            <pc:sldMk cId="1264723185" sldId="262"/>
            <ac:picMk id="6" creationId="{684404ED-0B40-C5C9-4160-06BB71B76EE3}"/>
          </ac:picMkLst>
        </pc:picChg>
        <pc:picChg chg="add mod">
          <ac:chgData name="charalampos Theopemptou" userId="d494f99d69380779" providerId="LiveId" clId="{56853841-E7C9-4462-9ED0-0F3E5116BC88}" dt="2023-10-03T21:00:09.324" v="1123" actId="1076"/>
          <ac:picMkLst>
            <pc:docMk/>
            <pc:sldMk cId="1264723185" sldId="262"/>
            <ac:picMk id="8" creationId="{681B91F5-B7BC-86A1-80C0-DE1B4D9BCDC0}"/>
          </ac:picMkLst>
        </pc:picChg>
        <pc:picChg chg="add del">
          <ac:chgData name="charalampos Theopemptou" userId="d494f99d69380779" providerId="LiveId" clId="{56853841-E7C9-4462-9ED0-0F3E5116BC88}" dt="2023-10-03T20:58:31.516" v="1099" actId="26606"/>
          <ac:picMkLst>
            <pc:docMk/>
            <pc:sldMk cId="1264723185" sldId="262"/>
            <ac:picMk id="11" creationId="{BDFADFB3-3D44-49A8-AE3B-A87C61607F7E}"/>
          </ac:picMkLst>
        </pc:picChg>
        <pc:picChg chg="add del">
          <ac:chgData name="charalampos Theopemptou" userId="d494f99d69380779" providerId="LiveId" clId="{56853841-E7C9-4462-9ED0-0F3E5116BC88}" dt="2023-10-03T20:58:31.516" v="1099" actId="26606"/>
          <ac:picMkLst>
            <pc:docMk/>
            <pc:sldMk cId="1264723185" sldId="262"/>
            <ac:picMk id="13" creationId="{BB912AE0-CAD9-4F8F-A2A2-BDF07D4EDD22}"/>
          </ac:picMkLst>
        </pc:picChg>
        <pc:picChg chg="add del">
          <ac:chgData name="charalampos Theopemptou" userId="d494f99d69380779" providerId="LiveId" clId="{56853841-E7C9-4462-9ED0-0F3E5116BC88}" dt="2023-10-03T20:58:31.516" v="1099" actId="26606"/>
          <ac:picMkLst>
            <pc:docMk/>
            <pc:sldMk cId="1264723185" sldId="262"/>
            <ac:picMk id="17" creationId="{9D892AF3-0287-4CB0-AD2F-775B64C6FDA5}"/>
          </ac:picMkLst>
        </pc:picChg>
        <pc:picChg chg="add del">
          <ac:chgData name="charalampos Theopemptou" userId="d494f99d69380779" providerId="LiveId" clId="{56853841-E7C9-4462-9ED0-0F3E5116BC88}" dt="2023-10-03T20:58:34.116" v="1101" actId="26606"/>
          <ac:picMkLst>
            <pc:docMk/>
            <pc:sldMk cId="1264723185" sldId="262"/>
            <ac:picMk id="23" creationId="{CFD580F5-E7BF-4C1D-BEFD-4A4601EBA876}"/>
          </ac:picMkLst>
        </pc:picChg>
        <pc:picChg chg="add del">
          <ac:chgData name="charalampos Theopemptou" userId="d494f99d69380779" providerId="LiveId" clId="{56853841-E7C9-4462-9ED0-0F3E5116BC88}" dt="2023-10-03T20:58:34.116" v="1101" actId="26606"/>
          <ac:picMkLst>
            <pc:docMk/>
            <pc:sldMk cId="1264723185" sldId="262"/>
            <ac:picMk id="24" creationId="{F0F06750-78FE-4472-8DA5-14CF3336F811}"/>
          </ac:picMkLst>
        </pc:picChg>
        <pc:picChg chg="add del">
          <ac:chgData name="charalampos Theopemptou" userId="d494f99d69380779" providerId="LiveId" clId="{56853841-E7C9-4462-9ED0-0F3E5116BC88}" dt="2023-10-03T20:58:34.572" v="1103" actId="26606"/>
          <ac:picMkLst>
            <pc:docMk/>
            <pc:sldMk cId="1264723185" sldId="262"/>
            <ac:picMk id="27" creationId="{BDFADFB3-3D44-49A8-AE3B-A87C61607F7E}"/>
          </ac:picMkLst>
        </pc:picChg>
        <pc:picChg chg="add del">
          <ac:chgData name="charalampos Theopemptou" userId="d494f99d69380779" providerId="LiveId" clId="{56853841-E7C9-4462-9ED0-0F3E5116BC88}" dt="2023-10-03T20:58:34.572" v="1103" actId="26606"/>
          <ac:picMkLst>
            <pc:docMk/>
            <pc:sldMk cId="1264723185" sldId="262"/>
            <ac:picMk id="28" creationId="{BB912AE0-CAD9-4F8F-A2A2-BDF07D4EDD22}"/>
          </ac:picMkLst>
        </pc:picChg>
        <pc:picChg chg="add del">
          <ac:chgData name="charalampos Theopemptou" userId="d494f99d69380779" providerId="LiveId" clId="{56853841-E7C9-4462-9ED0-0F3E5116BC88}" dt="2023-10-03T20:58:38.374" v="1105" actId="26606"/>
          <ac:picMkLst>
            <pc:docMk/>
            <pc:sldMk cId="1264723185" sldId="262"/>
            <ac:picMk id="31" creationId="{BDFADFB3-3D44-49A8-AE3B-A87C61607F7E}"/>
          </ac:picMkLst>
        </pc:picChg>
        <pc:picChg chg="add del">
          <ac:chgData name="charalampos Theopemptou" userId="d494f99d69380779" providerId="LiveId" clId="{56853841-E7C9-4462-9ED0-0F3E5116BC88}" dt="2023-10-03T20:58:38.374" v="1105" actId="26606"/>
          <ac:picMkLst>
            <pc:docMk/>
            <pc:sldMk cId="1264723185" sldId="262"/>
            <ac:picMk id="32" creationId="{BB912AE0-CAD9-4F8F-A2A2-BDF07D4EDD22}"/>
          </ac:picMkLst>
        </pc:picChg>
        <pc:picChg chg="add del">
          <ac:chgData name="charalampos Theopemptou" userId="d494f99d69380779" providerId="LiveId" clId="{56853841-E7C9-4462-9ED0-0F3E5116BC88}" dt="2023-10-03T20:58:38.374" v="1105" actId="26606"/>
          <ac:picMkLst>
            <pc:docMk/>
            <pc:sldMk cId="1264723185" sldId="262"/>
            <ac:picMk id="34" creationId="{FE21E403-0B61-4473-BE57-AB0F16379674}"/>
          </ac:picMkLst>
        </pc:picChg>
        <pc:picChg chg="add del">
          <ac:chgData name="charalampos Theopemptou" userId="d494f99d69380779" providerId="LiveId" clId="{56853841-E7C9-4462-9ED0-0F3E5116BC88}" dt="2023-10-03T20:58:41.940" v="1107" actId="26606"/>
          <ac:picMkLst>
            <pc:docMk/>
            <pc:sldMk cId="1264723185" sldId="262"/>
            <ac:picMk id="36" creationId="{BDFADFB3-3D44-49A8-AE3B-A87C61607F7E}"/>
          </ac:picMkLst>
        </pc:picChg>
        <pc:picChg chg="add del">
          <ac:chgData name="charalampos Theopemptou" userId="d494f99d69380779" providerId="LiveId" clId="{56853841-E7C9-4462-9ED0-0F3E5116BC88}" dt="2023-10-03T20:58:41.940" v="1107" actId="26606"/>
          <ac:picMkLst>
            <pc:docMk/>
            <pc:sldMk cId="1264723185" sldId="262"/>
            <ac:picMk id="37" creationId="{BB912AE0-CAD9-4F8F-A2A2-BDF07D4EDD22}"/>
          </ac:picMkLst>
        </pc:picChg>
        <pc:picChg chg="add del">
          <ac:chgData name="charalampos Theopemptou" userId="d494f99d69380779" providerId="LiveId" clId="{56853841-E7C9-4462-9ED0-0F3E5116BC88}" dt="2023-10-03T20:58:41.940" v="1107" actId="26606"/>
          <ac:picMkLst>
            <pc:docMk/>
            <pc:sldMk cId="1264723185" sldId="262"/>
            <ac:picMk id="39" creationId="{9D892AF3-0287-4CB0-AD2F-775B64C6FDA5}"/>
          </ac:picMkLst>
        </pc:picChg>
        <pc:picChg chg="add del">
          <ac:chgData name="charalampos Theopemptou" userId="d494f99d69380779" providerId="LiveId" clId="{56853841-E7C9-4462-9ED0-0F3E5116BC88}" dt="2023-10-03T20:58:42.361" v="1109" actId="26606"/>
          <ac:picMkLst>
            <pc:docMk/>
            <pc:sldMk cId="1264723185" sldId="262"/>
            <ac:picMk id="43" creationId="{BDFADFB3-3D44-49A8-AE3B-A87C61607F7E}"/>
          </ac:picMkLst>
        </pc:picChg>
        <pc:picChg chg="add del">
          <ac:chgData name="charalampos Theopemptou" userId="d494f99d69380779" providerId="LiveId" clId="{56853841-E7C9-4462-9ED0-0F3E5116BC88}" dt="2023-10-03T20:58:42.361" v="1109" actId="26606"/>
          <ac:picMkLst>
            <pc:docMk/>
            <pc:sldMk cId="1264723185" sldId="262"/>
            <ac:picMk id="44" creationId="{BB912AE0-CAD9-4F8F-A2A2-BDF07D4EDD22}"/>
          </ac:picMkLst>
        </pc:picChg>
        <pc:picChg chg="add del">
          <ac:chgData name="charalampos Theopemptou" userId="d494f99d69380779" providerId="LiveId" clId="{56853841-E7C9-4462-9ED0-0F3E5116BC88}" dt="2023-10-03T20:58:47.224" v="1111" actId="26606"/>
          <ac:picMkLst>
            <pc:docMk/>
            <pc:sldMk cId="1264723185" sldId="262"/>
            <ac:picMk id="47" creationId="{BDFADFB3-3D44-49A8-AE3B-A87C61607F7E}"/>
          </ac:picMkLst>
        </pc:picChg>
        <pc:picChg chg="add del">
          <ac:chgData name="charalampos Theopemptou" userId="d494f99d69380779" providerId="LiveId" clId="{56853841-E7C9-4462-9ED0-0F3E5116BC88}" dt="2023-10-03T20:58:47.224" v="1111" actId="26606"/>
          <ac:picMkLst>
            <pc:docMk/>
            <pc:sldMk cId="1264723185" sldId="262"/>
            <ac:picMk id="48" creationId="{BB912AE0-CAD9-4F8F-A2A2-BDF07D4EDD22}"/>
          </ac:picMkLst>
        </pc:picChg>
        <pc:picChg chg="add del">
          <ac:chgData name="charalampos Theopemptou" userId="d494f99d69380779" providerId="LiveId" clId="{56853841-E7C9-4462-9ED0-0F3E5116BC88}" dt="2023-10-03T20:58:47.224" v="1111" actId="26606"/>
          <ac:picMkLst>
            <pc:docMk/>
            <pc:sldMk cId="1264723185" sldId="262"/>
            <ac:picMk id="50" creationId="{FE21E403-0B61-4473-BE57-AB0F16379674}"/>
          </ac:picMkLst>
        </pc:picChg>
      </pc:sldChg>
      <pc:sldChg chg="addSp modSp new mod">
        <pc:chgData name="charalampos Theopemptou" userId="d494f99d69380779" providerId="LiveId" clId="{56853841-E7C9-4462-9ED0-0F3E5116BC88}" dt="2023-10-03T21:04:51.813" v="1235" actId="122"/>
        <pc:sldMkLst>
          <pc:docMk/>
          <pc:sldMk cId="329178261" sldId="263"/>
        </pc:sldMkLst>
        <pc:spChg chg="mod">
          <ac:chgData name="charalampos Theopemptou" userId="d494f99d69380779" providerId="LiveId" clId="{56853841-E7C9-4462-9ED0-0F3E5116BC88}" dt="2023-10-03T21:04:51.813" v="1235" actId="122"/>
          <ac:spMkLst>
            <pc:docMk/>
            <pc:sldMk cId="329178261" sldId="263"/>
            <ac:spMk id="2" creationId="{ACBEA47E-480E-7322-FC90-711B840AA4AF}"/>
          </ac:spMkLst>
        </pc:spChg>
        <pc:picChg chg="add mod">
          <ac:chgData name="charalampos Theopemptou" userId="d494f99d69380779" providerId="LiveId" clId="{56853841-E7C9-4462-9ED0-0F3E5116BC88}" dt="2023-10-03T21:03:22.660" v="1189" actId="1076"/>
          <ac:picMkLst>
            <pc:docMk/>
            <pc:sldMk cId="329178261" sldId="263"/>
            <ac:picMk id="4" creationId="{D1231906-C517-B610-A9F0-792768FB0CF1}"/>
          </ac:picMkLst>
        </pc:picChg>
      </pc:sldChg>
      <pc:sldChg chg="addSp delSp modSp new mod modClrScheme chgLayout">
        <pc:chgData name="charalampos Theopemptou" userId="d494f99d69380779" providerId="LiveId" clId="{56853841-E7C9-4462-9ED0-0F3E5116BC88}" dt="2023-10-03T21:21:35.438" v="1559" actId="20577"/>
        <pc:sldMkLst>
          <pc:docMk/>
          <pc:sldMk cId="1706497501" sldId="264"/>
        </pc:sldMkLst>
        <pc:spChg chg="del mod ord">
          <ac:chgData name="charalampos Theopemptou" userId="d494f99d69380779" providerId="LiveId" clId="{56853841-E7C9-4462-9ED0-0F3E5116BC88}" dt="2023-10-03T21:16:42.197" v="1252" actId="700"/>
          <ac:spMkLst>
            <pc:docMk/>
            <pc:sldMk cId="1706497501" sldId="264"/>
            <ac:spMk id="2" creationId="{9F0F2F97-542E-CF7E-7E11-BD163D532DAF}"/>
          </ac:spMkLst>
        </pc:spChg>
        <pc:spChg chg="add mod ord">
          <ac:chgData name="charalampos Theopemptou" userId="d494f99d69380779" providerId="LiveId" clId="{56853841-E7C9-4462-9ED0-0F3E5116BC88}" dt="2023-10-03T21:16:56.754" v="1263" actId="947"/>
          <ac:spMkLst>
            <pc:docMk/>
            <pc:sldMk cId="1706497501" sldId="264"/>
            <ac:spMk id="3" creationId="{70795580-055F-9CDB-CC1E-BC9B0C40A9A1}"/>
          </ac:spMkLst>
        </pc:spChg>
        <pc:spChg chg="add mod ord">
          <ac:chgData name="charalampos Theopemptou" userId="d494f99d69380779" providerId="LiveId" clId="{56853841-E7C9-4462-9ED0-0F3E5116BC88}" dt="2023-10-03T21:21:35.438" v="1559" actId="20577"/>
          <ac:spMkLst>
            <pc:docMk/>
            <pc:sldMk cId="1706497501" sldId="264"/>
            <ac:spMk id="4" creationId="{59297AAC-5B90-8138-AA2D-7EB3AF0BC27C}"/>
          </ac:spMkLst>
        </pc:spChg>
      </pc:sldChg>
      <pc:sldChg chg="delSp modSp new mod">
        <pc:chgData name="charalampos Theopemptou" userId="d494f99d69380779" providerId="LiveId" clId="{56853841-E7C9-4462-9ED0-0F3E5116BC88}" dt="2023-10-03T21:28:06.090" v="1701" actId="403"/>
        <pc:sldMkLst>
          <pc:docMk/>
          <pc:sldMk cId="562420186" sldId="265"/>
        </pc:sldMkLst>
        <pc:spChg chg="del">
          <ac:chgData name="charalampos Theopemptou" userId="d494f99d69380779" providerId="LiveId" clId="{56853841-E7C9-4462-9ED0-0F3E5116BC88}" dt="2023-10-03T21:27:53.977" v="1694" actId="478"/>
          <ac:spMkLst>
            <pc:docMk/>
            <pc:sldMk cId="562420186" sldId="265"/>
            <ac:spMk id="2" creationId="{24982F55-5F57-F283-B2B9-03370AA1E1B4}"/>
          </ac:spMkLst>
        </pc:spChg>
        <pc:spChg chg="mod">
          <ac:chgData name="charalampos Theopemptou" userId="d494f99d69380779" providerId="LiveId" clId="{56853841-E7C9-4462-9ED0-0F3E5116BC88}" dt="2023-10-03T21:28:06.090" v="1701" actId="403"/>
          <ac:spMkLst>
            <pc:docMk/>
            <pc:sldMk cId="562420186" sldId="265"/>
            <ac:spMk id="3" creationId="{C7B313AB-0AA4-A001-B3BD-8685377FD024}"/>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924B84D1-AFE5-4BEA-8B52-799275C5B299}" type="datetimeFigureOut">
              <a:rPr lang="el-GR" smtClean="0"/>
              <a:t>4/10/2023</a:t>
            </a:fld>
            <a:endParaRPr lang="el-GR"/>
          </a:p>
        </p:txBody>
      </p:sp>
      <p:sp>
        <p:nvSpPr>
          <p:cNvPr id="5" name="Footer Placeholder 4"/>
          <p:cNvSpPr>
            <a:spLocks noGrp="1"/>
          </p:cNvSpPr>
          <p:nvPr>
            <p:ph type="ftr" sz="quarter" idx="11"/>
          </p:nvPr>
        </p:nvSpPr>
        <p:spPr>
          <a:xfrm>
            <a:off x="1371600" y="4323845"/>
            <a:ext cx="6400800" cy="365125"/>
          </a:xfrm>
        </p:spPr>
        <p:txBody>
          <a:bodyPr/>
          <a:lstStyle/>
          <a:p>
            <a:endParaRPr lang="el-GR"/>
          </a:p>
        </p:txBody>
      </p:sp>
      <p:sp>
        <p:nvSpPr>
          <p:cNvPr id="6" name="Slide Number Placeholder 5"/>
          <p:cNvSpPr>
            <a:spLocks noGrp="1"/>
          </p:cNvSpPr>
          <p:nvPr>
            <p:ph type="sldNum" sz="quarter" idx="12"/>
          </p:nvPr>
        </p:nvSpPr>
        <p:spPr>
          <a:xfrm>
            <a:off x="8077200" y="1430866"/>
            <a:ext cx="2743200" cy="365125"/>
          </a:xfrm>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1092740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3890795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a:xfrm>
            <a:off x="685800" y="379941"/>
            <a:ext cx="6991492" cy="365125"/>
          </a:xfrm>
        </p:spPr>
        <p:txBody>
          <a:bodyPr/>
          <a:lstStyle/>
          <a:p>
            <a:endParaRPr lang="el-GR"/>
          </a:p>
        </p:txBody>
      </p:sp>
      <p:sp>
        <p:nvSpPr>
          <p:cNvPr id="7" name="Slide Number Placeholder 6"/>
          <p:cNvSpPr>
            <a:spLocks noGrp="1"/>
          </p:cNvSpPr>
          <p:nvPr>
            <p:ph type="sldNum" sz="quarter" idx="12"/>
          </p:nvPr>
        </p:nvSpPr>
        <p:spPr>
          <a:xfrm>
            <a:off x="10862452" y="381000"/>
            <a:ext cx="643748" cy="365125"/>
          </a:xfrm>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1598799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a:xfrm>
            <a:off x="685800" y="379941"/>
            <a:ext cx="6991492" cy="365125"/>
          </a:xfrm>
        </p:spPr>
        <p:txBody>
          <a:bodyPr/>
          <a:lstStyle/>
          <a:p>
            <a:endParaRPr lang="el-GR"/>
          </a:p>
        </p:txBody>
      </p:sp>
      <p:sp>
        <p:nvSpPr>
          <p:cNvPr id="7" name="Slide Number Placeholder 6"/>
          <p:cNvSpPr>
            <a:spLocks noGrp="1"/>
          </p:cNvSpPr>
          <p:nvPr>
            <p:ph type="sldNum" sz="quarter" idx="12"/>
          </p:nvPr>
        </p:nvSpPr>
        <p:spPr>
          <a:xfrm>
            <a:off x="10862452" y="381000"/>
            <a:ext cx="643748" cy="365125"/>
          </a:xfrm>
        </p:spPr>
        <p:txBody>
          <a:bodyPr/>
          <a:lstStyle/>
          <a:p>
            <a:fld id="{5B008AE2-AA19-4E78-B98A-0A1B68685F71}" type="slidenum">
              <a:rPr lang="el-GR" smtClean="0"/>
              <a:t>‹#›</a:t>
            </a:fld>
            <a:endParaRPr lang="el-GR"/>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66149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a:xfrm>
            <a:off x="685800" y="378883"/>
            <a:ext cx="6991492" cy="365125"/>
          </a:xfrm>
        </p:spPr>
        <p:txBody>
          <a:bodyPr/>
          <a:lstStyle/>
          <a:p>
            <a:endParaRPr lang="el-GR"/>
          </a:p>
        </p:txBody>
      </p:sp>
      <p:sp>
        <p:nvSpPr>
          <p:cNvPr id="7" name="Slide Number Placeholder 6"/>
          <p:cNvSpPr>
            <a:spLocks noGrp="1"/>
          </p:cNvSpPr>
          <p:nvPr>
            <p:ph type="sldNum" sz="quarter" idx="12"/>
          </p:nvPr>
        </p:nvSpPr>
        <p:spPr>
          <a:xfrm>
            <a:off x="10862452" y="381000"/>
            <a:ext cx="643748" cy="365125"/>
          </a:xfrm>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38901969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24B84D1-AFE5-4BEA-8B52-799275C5B299}" type="datetimeFigureOut">
              <a:rPr lang="el-GR" smtClean="0"/>
              <a:t>4/10/2023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3925820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924B84D1-AFE5-4BEA-8B52-799275C5B299}" type="datetimeFigureOut">
              <a:rPr lang="el-GR" smtClean="0"/>
              <a:t>4/10/2023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2906818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4B84D1-AFE5-4BEA-8B52-799275C5B299}" type="datetimeFigureOut">
              <a:rPr lang="el-GR" smtClean="0"/>
              <a:t>4/10/2023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24551837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924B84D1-AFE5-4BEA-8B52-799275C5B299}" type="datetimeFigureOut">
              <a:rPr lang="el-GR" smtClean="0"/>
              <a:t>4/10/2023</a:t>
            </a:fld>
            <a:endParaRPr lang="el-GR"/>
          </a:p>
        </p:txBody>
      </p:sp>
      <p:sp>
        <p:nvSpPr>
          <p:cNvPr id="5" name="Footer Placeholder 4"/>
          <p:cNvSpPr>
            <a:spLocks noGrp="1"/>
          </p:cNvSpPr>
          <p:nvPr>
            <p:ph type="ftr" sz="quarter" idx="11"/>
          </p:nvPr>
        </p:nvSpPr>
        <p:spPr>
          <a:xfrm>
            <a:off x="685800" y="381000"/>
            <a:ext cx="6991492" cy="365125"/>
          </a:xfrm>
        </p:spPr>
        <p:txBody>
          <a:bodyPr/>
          <a:lstStyle/>
          <a:p>
            <a:endParaRPr lang="el-GR"/>
          </a:p>
        </p:txBody>
      </p:sp>
      <p:sp>
        <p:nvSpPr>
          <p:cNvPr id="6" name="Slide Number Placeholder 5"/>
          <p:cNvSpPr>
            <a:spLocks noGrp="1"/>
          </p:cNvSpPr>
          <p:nvPr>
            <p:ph type="sldNum" sz="quarter" idx="12"/>
          </p:nvPr>
        </p:nvSpPr>
        <p:spPr>
          <a:xfrm>
            <a:off x="10862452" y="381000"/>
            <a:ext cx="643748" cy="365125"/>
          </a:xfrm>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4041785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4B84D1-AFE5-4BEA-8B52-799275C5B299}" type="datetimeFigureOut">
              <a:rPr lang="el-GR" smtClean="0"/>
              <a:t>4/10/2023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4294884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924B84D1-AFE5-4BEA-8B52-799275C5B299}" type="datetimeFigureOut">
              <a:rPr lang="el-GR" smtClean="0"/>
              <a:t>4/10/2023</a:t>
            </a:fld>
            <a:endParaRPr lang="el-GR"/>
          </a:p>
        </p:txBody>
      </p:sp>
      <p:sp>
        <p:nvSpPr>
          <p:cNvPr id="5" name="Footer Placeholder 4"/>
          <p:cNvSpPr>
            <a:spLocks noGrp="1"/>
          </p:cNvSpPr>
          <p:nvPr>
            <p:ph type="ftr" sz="quarter" idx="11"/>
          </p:nvPr>
        </p:nvSpPr>
        <p:spPr>
          <a:xfrm>
            <a:off x="685800" y="381001"/>
            <a:ext cx="6991492" cy="364065"/>
          </a:xfrm>
        </p:spPr>
        <p:txBody>
          <a:bodyPr/>
          <a:lstStyle/>
          <a:p>
            <a:endParaRPr lang="el-GR"/>
          </a:p>
        </p:txBody>
      </p:sp>
      <p:sp>
        <p:nvSpPr>
          <p:cNvPr id="6" name="Slide Number Placeholder 5"/>
          <p:cNvSpPr>
            <a:spLocks noGrp="1"/>
          </p:cNvSpPr>
          <p:nvPr>
            <p:ph type="sldNum" sz="quarter" idx="12"/>
          </p:nvPr>
        </p:nvSpPr>
        <p:spPr>
          <a:xfrm>
            <a:off x="10862452" y="381000"/>
            <a:ext cx="643748" cy="365125"/>
          </a:xfrm>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612794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968897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24B84D1-AFE5-4BEA-8B52-799275C5B299}" type="datetimeFigureOut">
              <a:rPr lang="el-GR" smtClean="0"/>
              <a:t>4/10/2023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509642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24B84D1-AFE5-4BEA-8B52-799275C5B299}" type="datetimeFigureOut">
              <a:rPr lang="el-GR" smtClean="0"/>
              <a:t>4/10/2023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2797747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4B84D1-AFE5-4BEA-8B52-799275C5B299}" type="datetimeFigureOut">
              <a:rPr lang="el-GR" smtClean="0"/>
              <a:t>4/10/2023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529242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880404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24B84D1-AFE5-4BEA-8B52-799275C5B299}" type="datetimeFigureOut">
              <a:rPr lang="el-GR" smtClean="0"/>
              <a:t>4/10/2023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B008AE2-AA19-4E78-B98A-0A1B68685F71}" type="slidenum">
              <a:rPr lang="el-GR" smtClean="0"/>
              <a:t>‹#›</a:t>
            </a:fld>
            <a:endParaRPr lang="el-GR"/>
          </a:p>
        </p:txBody>
      </p:sp>
    </p:spTree>
    <p:extLst>
      <p:ext uri="{BB962C8B-B14F-4D97-AF65-F5344CB8AC3E}">
        <p14:creationId xmlns:p14="http://schemas.microsoft.com/office/powerpoint/2010/main" val="331172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24B84D1-AFE5-4BEA-8B52-799275C5B299}" type="datetimeFigureOut">
              <a:rPr lang="el-GR" smtClean="0"/>
              <a:t>4/10/2023</a:t>
            </a:fld>
            <a:endParaRPr lang="el-GR"/>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B008AE2-AA19-4E78-B98A-0A1B68685F71}" type="slidenum">
              <a:rPr lang="el-GR" smtClean="0"/>
              <a:t>‹#›</a:t>
            </a:fld>
            <a:endParaRPr lang="el-GR"/>
          </a:p>
        </p:txBody>
      </p:sp>
    </p:spTree>
    <p:extLst>
      <p:ext uri="{BB962C8B-B14F-4D97-AF65-F5344CB8AC3E}">
        <p14:creationId xmlns:p14="http://schemas.microsoft.com/office/powerpoint/2010/main" val="561253620"/>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046E2-7A1D-BDB0-CB4D-44DA12AF9385}"/>
              </a:ext>
            </a:extLst>
          </p:cNvPr>
          <p:cNvSpPr>
            <a:spLocks noGrp="1"/>
          </p:cNvSpPr>
          <p:nvPr>
            <p:ph type="ctrTitle"/>
          </p:nvPr>
        </p:nvSpPr>
        <p:spPr/>
        <p:txBody>
          <a:bodyPr/>
          <a:lstStyle/>
          <a:p>
            <a:r>
              <a:rPr lang="el-GR" cap="none" dirty="0"/>
              <a:t>Ενεργειακή Πολιτική και Δίκτυα Διανομής</a:t>
            </a:r>
          </a:p>
        </p:txBody>
      </p:sp>
      <p:sp>
        <p:nvSpPr>
          <p:cNvPr id="3" name="Subtitle 2">
            <a:extLst>
              <a:ext uri="{FF2B5EF4-FFF2-40B4-BE49-F238E27FC236}">
                <a16:creationId xmlns:a16="http://schemas.microsoft.com/office/drawing/2014/main" id="{9780F253-E20D-F8C9-E9E5-A2BC571C97E4}"/>
              </a:ext>
            </a:extLst>
          </p:cNvPr>
          <p:cNvSpPr>
            <a:spLocks noGrp="1"/>
          </p:cNvSpPr>
          <p:nvPr>
            <p:ph type="subTitle" idx="1"/>
          </p:nvPr>
        </p:nvSpPr>
        <p:spPr/>
        <p:txBody>
          <a:bodyPr/>
          <a:lstStyle/>
          <a:p>
            <a:pPr algn="ctr"/>
            <a:r>
              <a:rPr lang="el-GR" dirty="0"/>
              <a:t>Χαράλαμπος Θεοπέμπτου</a:t>
            </a:r>
          </a:p>
        </p:txBody>
      </p:sp>
    </p:spTree>
    <p:extLst>
      <p:ext uri="{BB962C8B-B14F-4D97-AF65-F5344CB8AC3E}">
        <p14:creationId xmlns:p14="http://schemas.microsoft.com/office/powerpoint/2010/main" val="3424102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7B313AB-0AA4-A001-B3BD-8685377FD024}"/>
              </a:ext>
            </a:extLst>
          </p:cNvPr>
          <p:cNvSpPr>
            <a:spLocks noGrp="1"/>
          </p:cNvSpPr>
          <p:nvPr>
            <p:ph idx="1"/>
          </p:nvPr>
        </p:nvSpPr>
        <p:spPr/>
        <p:txBody>
          <a:bodyPr>
            <a:normAutofit/>
          </a:bodyPr>
          <a:lstStyle/>
          <a:p>
            <a:pPr marL="0" indent="0" algn="ctr">
              <a:buNone/>
            </a:pPr>
            <a:r>
              <a:rPr lang="el-GR" sz="4000" dirty="0"/>
              <a:t>Σας ευχαριστώ πολύ</a:t>
            </a:r>
          </a:p>
          <a:p>
            <a:pPr marL="0" indent="0">
              <a:buNone/>
            </a:pPr>
            <a:endParaRPr lang="el-GR" sz="4000" dirty="0"/>
          </a:p>
          <a:p>
            <a:pPr marL="0" indent="0" algn="ctr">
              <a:buNone/>
            </a:pPr>
            <a:r>
              <a:rPr lang="el-GR" sz="4000" dirty="0"/>
              <a:t>Χαράλαμπος Θεοπέμπτου</a:t>
            </a:r>
          </a:p>
        </p:txBody>
      </p:sp>
    </p:spTree>
    <p:extLst>
      <p:ext uri="{BB962C8B-B14F-4D97-AF65-F5344CB8AC3E}">
        <p14:creationId xmlns:p14="http://schemas.microsoft.com/office/powerpoint/2010/main" val="562420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B5EE-CDA6-3A7F-4B6B-9D883B25B918}"/>
              </a:ext>
            </a:extLst>
          </p:cNvPr>
          <p:cNvSpPr>
            <a:spLocks noGrp="1"/>
          </p:cNvSpPr>
          <p:nvPr>
            <p:ph type="title"/>
          </p:nvPr>
        </p:nvSpPr>
        <p:spPr>
          <a:xfrm>
            <a:off x="7187012" y="166922"/>
            <a:ext cx="3319329" cy="671320"/>
          </a:xfrm>
        </p:spPr>
        <p:txBody>
          <a:bodyPr/>
          <a:lstStyle/>
          <a:p>
            <a:r>
              <a:rPr lang="el-GR" cap="none" dirty="0"/>
              <a:t>Στόχοι της ΕΕ</a:t>
            </a:r>
          </a:p>
        </p:txBody>
      </p:sp>
      <p:sp>
        <p:nvSpPr>
          <p:cNvPr id="3" name="Content Placeholder 2">
            <a:extLst>
              <a:ext uri="{FF2B5EF4-FFF2-40B4-BE49-F238E27FC236}">
                <a16:creationId xmlns:a16="http://schemas.microsoft.com/office/drawing/2014/main" id="{CDC50934-64E5-2D02-4AB1-9199EA52EA5C}"/>
              </a:ext>
            </a:extLst>
          </p:cNvPr>
          <p:cNvSpPr>
            <a:spLocks noGrp="1"/>
          </p:cNvSpPr>
          <p:nvPr>
            <p:ph idx="1"/>
          </p:nvPr>
        </p:nvSpPr>
        <p:spPr>
          <a:xfrm>
            <a:off x="358923" y="974976"/>
            <a:ext cx="11147277" cy="5460008"/>
          </a:xfrm>
        </p:spPr>
        <p:txBody>
          <a:bodyPr>
            <a:normAutofit/>
          </a:bodyPr>
          <a:lstStyle/>
          <a:p>
            <a:pPr marL="0" indent="0">
              <a:buNone/>
            </a:pPr>
            <a:r>
              <a:rPr lang="el-GR" dirty="0"/>
              <a:t>Μείωση των εκπομπών αερίων του θερμοκηπίου κατά 55% μέχρι το 2030</a:t>
            </a:r>
          </a:p>
          <a:p>
            <a:pPr marL="0" indent="0">
              <a:buNone/>
            </a:pPr>
            <a:r>
              <a:rPr lang="el-GR" dirty="0"/>
              <a:t>α) θα αλλάξει η φορολόγηση καυσίμων με αποτέλεσμα πιο ψηλές τιμές</a:t>
            </a:r>
          </a:p>
          <a:p>
            <a:pPr marL="0" indent="0">
              <a:buNone/>
            </a:pPr>
            <a:r>
              <a:rPr lang="el-GR" dirty="0"/>
              <a:t>β) για ορισμένες πρώτες ύλες από τρίτες χώρες, θα επιβάλλεται φόρος άνθρακα στο τελωνείο.</a:t>
            </a:r>
          </a:p>
          <a:p>
            <a:pPr marL="0" indent="0">
              <a:buNone/>
            </a:pPr>
            <a:r>
              <a:rPr lang="el-GR" dirty="0"/>
              <a:t>γ) θα αυξηθούν τα μεταφορικά έξοδα από τρίτες χώρες.</a:t>
            </a:r>
          </a:p>
          <a:p>
            <a:pPr marL="0" indent="0">
              <a:buNone/>
            </a:pPr>
            <a:r>
              <a:rPr lang="el-GR" dirty="0"/>
              <a:t>δ) συζητούν την περίληψη και των πιο μικρών εταιρειών στο σύστημα εμπορίας ρύπων όπως γίνεται τώρα με την ΑΗΚ. Επομένως πρέπει από τώρα οι κυπριακές εταιρείες να εξετάσουν το ενεργειακό τους αποτύπωμα με σοβαρότητα, για να προλάβουν να κάνουν τις αλλαγές που χρειάζονται.</a:t>
            </a:r>
          </a:p>
          <a:p>
            <a:pPr marL="0" indent="0">
              <a:buNone/>
            </a:pPr>
            <a:r>
              <a:rPr lang="el-GR" dirty="0"/>
              <a:t>ε) μέσω τις πολιτικής από τη "Φάρμα στο Πιάτο" θα μειωθεί δραματικά η δουλειά των μεσαζόντων σε γεωργικά προϊόντα τα οποία θα πρέπει στην πλειοψηφία να είναι βιολογικά.</a:t>
            </a:r>
            <a:endParaRPr lang="en-GB" dirty="0"/>
          </a:p>
          <a:p>
            <a:pPr marL="0" indent="0">
              <a:buNone/>
            </a:pPr>
            <a:r>
              <a:rPr lang="el-GR" dirty="0" err="1"/>
              <a:t>Στ</a:t>
            </a:r>
            <a:r>
              <a:rPr lang="el-GR" dirty="0"/>
              <a:t>) Αναλάβαμε να φυτέψουμε 1εκ δέντρα μέχρι το 2030 και η ΕΕ θα μας το κάνει 3εκ</a:t>
            </a:r>
          </a:p>
        </p:txBody>
      </p:sp>
    </p:spTree>
    <p:extLst>
      <p:ext uri="{BB962C8B-B14F-4D97-AF65-F5344CB8AC3E}">
        <p14:creationId xmlns:p14="http://schemas.microsoft.com/office/powerpoint/2010/main" val="293155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1B5EE-CDA6-3A7F-4B6B-9D883B25B918}"/>
              </a:ext>
            </a:extLst>
          </p:cNvPr>
          <p:cNvSpPr>
            <a:spLocks noGrp="1"/>
          </p:cNvSpPr>
          <p:nvPr>
            <p:ph type="title"/>
          </p:nvPr>
        </p:nvSpPr>
        <p:spPr>
          <a:xfrm>
            <a:off x="7366474" y="303655"/>
            <a:ext cx="3319329" cy="671320"/>
          </a:xfrm>
        </p:spPr>
        <p:txBody>
          <a:bodyPr/>
          <a:lstStyle/>
          <a:p>
            <a:r>
              <a:rPr lang="el-GR" cap="none" dirty="0"/>
              <a:t>Στόχοι της ΕΕ</a:t>
            </a:r>
          </a:p>
        </p:txBody>
      </p:sp>
      <p:sp>
        <p:nvSpPr>
          <p:cNvPr id="3" name="Content Placeholder 2">
            <a:extLst>
              <a:ext uri="{FF2B5EF4-FFF2-40B4-BE49-F238E27FC236}">
                <a16:creationId xmlns:a16="http://schemas.microsoft.com/office/drawing/2014/main" id="{CDC50934-64E5-2D02-4AB1-9199EA52EA5C}"/>
              </a:ext>
            </a:extLst>
          </p:cNvPr>
          <p:cNvSpPr>
            <a:spLocks noGrp="1"/>
          </p:cNvSpPr>
          <p:nvPr>
            <p:ph idx="1"/>
          </p:nvPr>
        </p:nvSpPr>
        <p:spPr>
          <a:xfrm>
            <a:off x="358923" y="2059536"/>
            <a:ext cx="11147277" cy="4375447"/>
          </a:xfrm>
        </p:spPr>
        <p:txBody>
          <a:bodyPr>
            <a:normAutofit lnSpcReduction="10000"/>
          </a:bodyPr>
          <a:lstStyle/>
          <a:p>
            <a:pPr marL="0" indent="0">
              <a:buNone/>
            </a:pPr>
            <a:r>
              <a:rPr lang="el-GR" dirty="0"/>
              <a:t>Ζ) Κλιματική ουδετερότητα μέχρι το 2050</a:t>
            </a:r>
          </a:p>
          <a:p>
            <a:pPr marL="0" indent="0">
              <a:buNone/>
            </a:pPr>
            <a:r>
              <a:rPr lang="el-GR" dirty="0"/>
              <a:t>Η) Απαγόρευση πώλησης αυτοκινήτων με ορυκτά καύσιμα το 2035</a:t>
            </a:r>
          </a:p>
          <a:p>
            <a:pPr marL="0" indent="0">
              <a:buNone/>
            </a:pPr>
            <a:r>
              <a:rPr lang="el-GR" dirty="0"/>
              <a:t>Θ) αλλαγές όσον αφορά το Non </a:t>
            </a:r>
            <a:r>
              <a:rPr lang="el-GR" dirty="0" err="1"/>
              <a:t>Financial</a:t>
            </a:r>
            <a:r>
              <a:rPr lang="el-GR" dirty="0"/>
              <a:t> </a:t>
            </a:r>
            <a:r>
              <a:rPr lang="el-GR" dirty="0" err="1"/>
              <a:t>Reporting</a:t>
            </a:r>
            <a:r>
              <a:rPr lang="el-GR" dirty="0"/>
              <a:t> και εφαρμογή του ESG – </a:t>
            </a:r>
            <a:r>
              <a:rPr lang="el-GR" dirty="0" err="1"/>
              <a:t>Environment</a:t>
            </a:r>
            <a:r>
              <a:rPr lang="el-GR" dirty="0"/>
              <a:t>, </a:t>
            </a:r>
            <a:r>
              <a:rPr lang="en-GB" dirty="0"/>
              <a:t>Social</a:t>
            </a:r>
            <a:r>
              <a:rPr lang="el-GR" dirty="0"/>
              <a:t>, </a:t>
            </a:r>
            <a:r>
              <a:rPr lang="el-GR" dirty="0" err="1"/>
              <a:t>Governance</a:t>
            </a:r>
            <a:r>
              <a:rPr lang="el-GR" dirty="0"/>
              <a:t> στις εταιρείες.</a:t>
            </a:r>
          </a:p>
          <a:p>
            <a:pPr marL="0" indent="0">
              <a:buNone/>
            </a:pPr>
            <a:r>
              <a:rPr lang="el-GR" dirty="0"/>
              <a:t>Ι) μέχρι το 2025 όλες οι εταιρείες που διαθέτουν περισσότερες από είκοσι θέσεις στάθμευσης να εγκαταστήσουν τουλάχιστον ένα σημείο επαναφόρτισης.</a:t>
            </a:r>
          </a:p>
          <a:p>
            <a:pPr marL="0" indent="0">
              <a:buNone/>
            </a:pPr>
            <a:r>
              <a:rPr lang="el-GR" dirty="0"/>
              <a:t>Κ) Καταπολέμηση του </a:t>
            </a:r>
            <a:r>
              <a:rPr lang="en-GB" dirty="0"/>
              <a:t>green Washing</a:t>
            </a:r>
          </a:p>
          <a:p>
            <a:pPr marL="0" indent="0">
              <a:buNone/>
            </a:pPr>
            <a:r>
              <a:rPr lang="el-GR" dirty="0"/>
              <a:t>λ) μείωση εκπομπών από χωματερές</a:t>
            </a:r>
          </a:p>
          <a:p>
            <a:pPr marL="0" indent="0">
              <a:buNone/>
            </a:pPr>
            <a:r>
              <a:rPr lang="el-GR" dirty="0"/>
              <a:t>Μ) Κυκλική οικονομία και ψηλοί στόχοι διαχείρισης αποβλήτων</a:t>
            </a:r>
          </a:p>
          <a:p>
            <a:pPr marL="0" indent="0">
              <a:buNone/>
            </a:pPr>
            <a:r>
              <a:rPr lang="el-GR" dirty="0"/>
              <a:t>Ν) Μείωση της ζήτησης ενέργειας κατά 11%, συνεισφορά ΑΠΕ 42%</a:t>
            </a:r>
          </a:p>
          <a:p>
            <a:pPr marL="0" indent="0">
              <a:buNone/>
            </a:pPr>
            <a:r>
              <a:rPr lang="el-GR" dirty="0"/>
              <a:t>Ξ) όλοι βάζουν πλέον Αντλίες Θερμότητας – </a:t>
            </a:r>
            <a:r>
              <a:rPr lang="en-GB" dirty="0"/>
              <a:t>Heat pumps</a:t>
            </a:r>
            <a:endParaRPr lang="el-GR" dirty="0"/>
          </a:p>
        </p:txBody>
      </p:sp>
    </p:spTree>
    <p:extLst>
      <p:ext uri="{BB962C8B-B14F-4D97-AF65-F5344CB8AC3E}">
        <p14:creationId xmlns:p14="http://schemas.microsoft.com/office/powerpoint/2010/main" val="3483403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A188B-D99C-1FFB-8E06-BF1699FA9040}"/>
              </a:ext>
            </a:extLst>
          </p:cNvPr>
          <p:cNvSpPr>
            <a:spLocks noGrp="1"/>
          </p:cNvSpPr>
          <p:nvPr>
            <p:ph type="title"/>
          </p:nvPr>
        </p:nvSpPr>
        <p:spPr>
          <a:xfrm>
            <a:off x="1991171" y="639315"/>
            <a:ext cx="9660308" cy="1293028"/>
          </a:xfrm>
        </p:spPr>
        <p:txBody>
          <a:bodyPr/>
          <a:lstStyle/>
          <a:p>
            <a:pPr algn="l"/>
            <a:r>
              <a:rPr lang="el-GR" cap="none" dirty="0"/>
              <a:t>Συστατικά μιας σωστής ενεργειακής πολιτικής</a:t>
            </a:r>
          </a:p>
        </p:txBody>
      </p:sp>
      <p:sp>
        <p:nvSpPr>
          <p:cNvPr id="3" name="Content Placeholder 2">
            <a:extLst>
              <a:ext uri="{FF2B5EF4-FFF2-40B4-BE49-F238E27FC236}">
                <a16:creationId xmlns:a16="http://schemas.microsoft.com/office/drawing/2014/main" id="{C3C91F91-08BF-17FE-D0BF-046A2FD52903}"/>
              </a:ext>
            </a:extLst>
          </p:cNvPr>
          <p:cNvSpPr>
            <a:spLocks noGrp="1"/>
          </p:cNvSpPr>
          <p:nvPr>
            <p:ph idx="1"/>
          </p:nvPr>
        </p:nvSpPr>
        <p:spPr/>
        <p:txBody>
          <a:bodyPr/>
          <a:lstStyle/>
          <a:p>
            <a:r>
              <a:rPr lang="el-GR" dirty="0"/>
              <a:t>Μείωση της κατανάλωσης ενέργειας μέσω πιο αποδοτικής χρήσης</a:t>
            </a:r>
            <a:br>
              <a:rPr lang="el-GR" dirty="0"/>
            </a:br>
            <a:r>
              <a:rPr lang="el-GR" dirty="0"/>
              <a:t>* Ενεργειακή απόδοση κτηρίων</a:t>
            </a:r>
            <a:br>
              <a:rPr lang="el-GR" dirty="0"/>
            </a:br>
            <a:r>
              <a:rPr lang="el-GR" dirty="0"/>
              <a:t>* Σήμανση ενεργειακών προϊόντων (π.χ. ψυγεία)</a:t>
            </a:r>
            <a:br>
              <a:rPr lang="el-GR" dirty="0"/>
            </a:br>
            <a:r>
              <a:rPr lang="el-GR" dirty="0"/>
              <a:t>* Οικολογικός σχεδιασμός (π.χ. λαμπτήρες)</a:t>
            </a:r>
          </a:p>
          <a:p>
            <a:r>
              <a:rPr lang="el-GR" dirty="0"/>
              <a:t>Ενέργεια από Ανανεώσιμες Πηγές Ενέργειας – ΑΠΕ και μείωση της εξάρτησης από συμβατικά καύσιμα</a:t>
            </a:r>
          </a:p>
          <a:p>
            <a:r>
              <a:rPr lang="el-GR" dirty="0"/>
              <a:t>Ενέργεια στις μεταφορές – περπάτημα, ποδηλασία &amp; Δημόσιες μεταφορές</a:t>
            </a:r>
          </a:p>
          <a:p>
            <a:r>
              <a:rPr lang="el-GR" dirty="0"/>
              <a:t>Συστήματα αποθήκευσης ενέργειας!</a:t>
            </a:r>
          </a:p>
          <a:p>
            <a:r>
              <a:rPr lang="el-GR" dirty="0"/>
              <a:t>Ασφάλεια παροχής</a:t>
            </a:r>
          </a:p>
          <a:p>
            <a:endParaRPr lang="el-GR" dirty="0"/>
          </a:p>
        </p:txBody>
      </p:sp>
    </p:spTree>
    <p:extLst>
      <p:ext uri="{BB962C8B-B14F-4D97-AF65-F5344CB8AC3E}">
        <p14:creationId xmlns:p14="http://schemas.microsoft.com/office/powerpoint/2010/main" val="1120980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E8D5-2E86-7C96-AB70-ACB93308D976}"/>
              </a:ext>
            </a:extLst>
          </p:cNvPr>
          <p:cNvSpPr>
            <a:spLocks noGrp="1"/>
          </p:cNvSpPr>
          <p:nvPr>
            <p:ph type="title"/>
          </p:nvPr>
        </p:nvSpPr>
        <p:spPr>
          <a:xfrm>
            <a:off x="2512464" y="764373"/>
            <a:ext cx="8993736" cy="1293028"/>
          </a:xfrm>
        </p:spPr>
        <p:txBody>
          <a:bodyPr>
            <a:normAutofit/>
          </a:bodyPr>
          <a:lstStyle/>
          <a:p>
            <a:r>
              <a:rPr lang="el-GR" cap="none" dirty="0"/>
              <a:t>Συστατικά συστήματος παραγωγής και πώλησης ηλεκτρικής ενέργειας</a:t>
            </a:r>
          </a:p>
        </p:txBody>
      </p:sp>
      <p:sp>
        <p:nvSpPr>
          <p:cNvPr id="3" name="Content Placeholder 2">
            <a:extLst>
              <a:ext uri="{FF2B5EF4-FFF2-40B4-BE49-F238E27FC236}">
                <a16:creationId xmlns:a16="http://schemas.microsoft.com/office/drawing/2014/main" id="{A5534EED-E8CA-6B7E-5F1D-6980C6B0E375}"/>
              </a:ext>
            </a:extLst>
          </p:cNvPr>
          <p:cNvSpPr>
            <a:spLocks noGrp="1"/>
          </p:cNvSpPr>
          <p:nvPr>
            <p:ph idx="1"/>
          </p:nvPr>
        </p:nvSpPr>
        <p:spPr>
          <a:xfrm>
            <a:off x="685800" y="2307364"/>
            <a:ext cx="10820400" cy="3911321"/>
          </a:xfrm>
        </p:spPr>
        <p:txBody>
          <a:bodyPr>
            <a:normAutofit/>
          </a:bodyPr>
          <a:lstStyle/>
          <a:p>
            <a:pPr marL="457200" indent="-457200">
              <a:buFont typeface="+mj-lt"/>
              <a:buAutoNum type="arabicPeriod"/>
            </a:pPr>
            <a:r>
              <a:rPr lang="el-GR" sz="3200" dirty="0"/>
              <a:t>Παραγωγή ενέργειας – Σταθμοί Βασιλικού και Δεκέλειας (</a:t>
            </a:r>
            <a:r>
              <a:rPr lang="en-GB" sz="3200" dirty="0"/>
              <a:t>   </a:t>
            </a:r>
            <a:r>
              <a:rPr lang="el-GR" sz="3200" dirty="0"/>
              <a:t>παράνομος!!)</a:t>
            </a:r>
          </a:p>
          <a:p>
            <a:pPr marL="457200" indent="-457200">
              <a:buFont typeface="+mj-lt"/>
              <a:buAutoNum type="arabicPeriod"/>
            </a:pPr>
            <a:r>
              <a:rPr lang="el-GR" sz="3200" u="sng" dirty="0"/>
              <a:t>Μεταφορά της ενέργειας </a:t>
            </a:r>
            <a:r>
              <a:rPr lang="el-GR" sz="3200" dirty="0"/>
              <a:t>πχ σε πόλεις μέσω πυλώνων ψηλής τάσης</a:t>
            </a:r>
          </a:p>
          <a:p>
            <a:pPr marL="457200" indent="-457200">
              <a:buFont typeface="+mj-lt"/>
              <a:buAutoNum type="arabicPeriod"/>
            </a:pPr>
            <a:r>
              <a:rPr lang="el-GR" sz="3200" u="sng" dirty="0"/>
              <a:t>Δίκτυο διανομής ηλεκτρισμού </a:t>
            </a:r>
            <a:r>
              <a:rPr lang="el-GR" sz="3200" dirty="0"/>
              <a:t>στις πόλεις </a:t>
            </a:r>
          </a:p>
          <a:p>
            <a:pPr marL="457200" indent="-457200">
              <a:buFont typeface="+mj-lt"/>
              <a:buAutoNum type="arabicPeriod"/>
            </a:pPr>
            <a:r>
              <a:rPr lang="el-GR" sz="3200" dirty="0"/>
              <a:t>Εμπορικό - Μέτρηση και είσπραξη (έξυπνοι μετρητές?)</a:t>
            </a:r>
          </a:p>
        </p:txBody>
      </p:sp>
      <p:sp>
        <p:nvSpPr>
          <p:cNvPr id="4" name="Arrow: Right 3">
            <a:extLst>
              <a:ext uri="{FF2B5EF4-FFF2-40B4-BE49-F238E27FC236}">
                <a16:creationId xmlns:a16="http://schemas.microsoft.com/office/drawing/2014/main" id="{5EE91100-1F05-0984-FC2F-FECA0823F87B}"/>
              </a:ext>
            </a:extLst>
          </p:cNvPr>
          <p:cNvSpPr/>
          <p:nvPr/>
        </p:nvSpPr>
        <p:spPr>
          <a:xfrm rot="10800000">
            <a:off x="3324314" y="2939754"/>
            <a:ext cx="350378" cy="19655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10572970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346DF-33D6-F22A-B703-5ACEBC196FE5}"/>
              </a:ext>
            </a:extLst>
          </p:cNvPr>
          <p:cNvSpPr>
            <a:spLocks noGrp="1"/>
          </p:cNvSpPr>
          <p:nvPr>
            <p:ph type="title"/>
          </p:nvPr>
        </p:nvSpPr>
        <p:spPr>
          <a:xfrm>
            <a:off x="6188363" y="376446"/>
            <a:ext cx="5327073" cy="1119845"/>
          </a:xfrm>
        </p:spPr>
        <p:txBody>
          <a:bodyPr/>
          <a:lstStyle/>
          <a:p>
            <a:r>
              <a:rPr lang="el-GR" cap="none" dirty="0"/>
              <a:t>Προβλήματα δικτύου</a:t>
            </a:r>
          </a:p>
        </p:txBody>
      </p:sp>
      <p:pic>
        <p:nvPicPr>
          <p:cNvPr id="1026" name="Picture 2" descr="A flow diagram of power generation, transmission, and distribution from the power plant to residential houses.">
            <a:extLst>
              <a:ext uri="{FF2B5EF4-FFF2-40B4-BE49-F238E27FC236}">
                <a16:creationId xmlns:a16="http://schemas.microsoft.com/office/drawing/2014/main" id="{71C8C4C9-6361-406E-0E09-A1F99CE72A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0677" y="1900469"/>
            <a:ext cx="8769032" cy="43776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25897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09C3200-D687-EF49-A2E7-046D2A6C7514}"/>
              </a:ext>
            </a:extLst>
          </p:cNvPr>
          <p:cNvSpPr>
            <a:spLocks noGrp="1"/>
          </p:cNvSpPr>
          <p:nvPr>
            <p:ph type="title"/>
          </p:nvPr>
        </p:nvSpPr>
        <p:spPr>
          <a:xfrm>
            <a:off x="501638" y="5809673"/>
            <a:ext cx="11071469" cy="619006"/>
          </a:xfrm>
        </p:spPr>
        <p:txBody>
          <a:bodyPr>
            <a:noAutofit/>
          </a:bodyPr>
          <a:lstStyle/>
          <a:p>
            <a:pPr algn="ctr"/>
            <a:r>
              <a:rPr lang="el-GR" sz="2400" cap="none" dirty="0"/>
              <a:t>Πηγή: Διαχειριστής </a:t>
            </a:r>
            <a:r>
              <a:rPr lang="el-GR" sz="2400" cap="none" dirty="0" err="1"/>
              <a:t>Συστ</a:t>
            </a:r>
            <a:r>
              <a:rPr lang="el-GR" sz="2400" cap="none" dirty="0"/>
              <a:t> Μεταφοράς          23, 24 &amp;25 Ιανουαρίου 2023</a:t>
            </a:r>
          </a:p>
        </p:txBody>
      </p:sp>
      <p:pic>
        <p:nvPicPr>
          <p:cNvPr id="8" name="Picture 7">
            <a:extLst>
              <a:ext uri="{FF2B5EF4-FFF2-40B4-BE49-F238E27FC236}">
                <a16:creationId xmlns:a16="http://schemas.microsoft.com/office/drawing/2014/main" id="{681B91F5-B7BC-86A1-80C0-DE1B4D9BCDC0}"/>
              </a:ext>
            </a:extLst>
          </p:cNvPr>
          <p:cNvPicPr>
            <a:picLocks noChangeAspect="1"/>
          </p:cNvPicPr>
          <p:nvPr/>
        </p:nvPicPr>
        <p:blipFill>
          <a:blip r:embed="rId2"/>
          <a:stretch>
            <a:fillRect/>
          </a:stretch>
        </p:blipFill>
        <p:spPr>
          <a:xfrm>
            <a:off x="501638" y="289245"/>
            <a:ext cx="11363447" cy="5130247"/>
          </a:xfrm>
          <a:prstGeom prst="rect">
            <a:avLst/>
          </a:prstGeom>
        </p:spPr>
      </p:pic>
    </p:spTree>
    <p:extLst>
      <p:ext uri="{BB962C8B-B14F-4D97-AF65-F5344CB8AC3E}">
        <p14:creationId xmlns:p14="http://schemas.microsoft.com/office/powerpoint/2010/main" val="1264723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EA47E-480E-7322-FC90-711B840AA4AF}"/>
              </a:ext>
            </a:extLst>
          </p:cNvPr>
          <p:cNvSpPr>
            <a:spLocks noGrp="1"/>
          </p:cNvSpPr>
          <p:nvPr>
            <p:ph type="title"/>
          </p:nvPr>
        </p:nvSpPr>
        <p:spPr>
          <a:xfrm>
            <a:off x="240145" y="6140020"/>
            <a:ext cx="11457212" cy="612043"/>
          </a:xfrm>
        </p:spPr>
        <p:txBody>
          <a:bodyPr>
            <a:noAutofit/>
          </a:bodyPr>
          <a:lstStyle/>
          <a:p>
            <a:pPr algn="ctr"/>
            <a:r>
              <a:rPr lang="el-GR" sz="2800" cap="none" dirty="0"/>
              <a:t>Πηγή: Διαχειριστής </a:t>
            </a:r>
            <a:r>
              <a:rPr lang="el-GR" sz="2800" cap="none" dirty="0" err="1"/>
              <a:t>Συστ</a:t>
            </a:r>
            <a:r>
              <a:rPr lang="el-GR" sz="2800" cap="none" dirty="0"/>
              <a:t> Μεταφοράς  1,2 &amp; 3 Αυγούστου 2023</a:t>
            </a:r>
          </a:p>
        </p:txBody>
      </p:sp>
      <p:pic>
        <p:nvPicPr>
          <p:cNvPr id="4" name="Picture 3">
            <a:extLst>
              <a:ext uri="{FF2B5EF4-FFF2-40B4-BE49-F238E27FC236}">
                <a16:creationId xmlns:a16="http://schemas.microsoft.com/office/drawing/2014/main" id="{D1231906-C517-B610-A9F0-792768FB0CF1}"/>
              </a:ext>
            </a:extLst>
          </p:cNvPr>
          <p:cNvPicPr>
            <a:picLocks noChangeAspect="1"/>
          </p:cNvPicPr>
          <p:nvPr/>
        </p:nvPicPr>
        <p:blipFill>
          <a:blip r:embed="rId2"/>
          <a:stretch>
            <a:fillRect/>
          </a:stretch>
        </p:blipFill>
        <p:spPr>
          <a:xfrm>
            <a:off x="346859" y="487070"/>
            <a:ext cx="11350499" cy="5209408"/>
          </a:xfrm>
          <a:prstGeom prst="rect">
            <a:avLst/>
          </a:prstGeom>
        </p:spPr>
      </p:pic>
    </p:spTree>
    <p:extLst>
      <p:ext uri="{BB962C8B-B14F-4D97-AF65-F5344CB8AC3E}">
        <p14:creationId xmlns:p14="http://schemas.microsoft.com/office/powerpoint/2010/main" val="3291782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70795580-055F-9CDB-CC1E-BC9B0C40A9A1}"/>
              </a:ext>
            </a:extLst>
          </p:cNvPr>
          <p:cNvSpPr>
            <a:spLocks noGrp="1"/>
          </p:cNvSpPr>
          <p:nvPr>
            <p:ph type="title"/>
          </p:nvPr>
        </p:nvSpPr>
        <p:spPr/>
        <p:txBody>
          <a:bodyPr/>
          <a:lstStyle/>
          <a:p>
            <a:r>
              <a:rPr lang="el-GR" cap="none" dirty="0"/>
              <a:t>Προβλήματα</a:t>
            </a:r>
          </a:p>
        </p:txBody>
      </p:sp>
      <p:sp>
        <p:nvSpPr>
          <p:cNvPr id="4" name="Content Placeholder 3">
            <a:extLst>
              <a:ext uri="{FF2B5EF4-FFF2-40B4-BE49-F238E27FC236}">
                <a16:creationId xmlns:a16="http://schemas.microsoft.com/office/drawing/2014/main" id="{59297AAC-5B90-8138-AA2D-7EB3AF0BC27C}"/>
              </a:ext>
            </a:extLst>
          </p:cNvPr>
          <p:cNvSpPr>
            <a:spLocks noGrp="1"/>
          </p:cNvSpPr>
          <p:nvPr>
            <p:ph idx="1"/>
          </p:nvPr>
        </p:nvSpPr>
        <p:spPr>
          <a:xfrm>
            <a:off x="685800" y="1956988"/>
            <a:ext cx="10820400" cy="4261698"/>
          </a:xfrm>
        </p:spPr>
        <p:txBody>
          <a:bodyPr>
            <a:normAutofit/>
          </a:bodyPr>
          <a:lstStyle/>
          <a:p>
            <a:r>
              <a:rPr lang="el-GR" sz="2800" dirty="0"/>
              <a:t>ΔΕΝ  Έχουμε λάβει υπόψη τη δυνατότητα του δικτύου και ΔΕΝ κάναμε χωροταξική πολιτική για τις ΑΠΕ</a:t>
            </a:r>
          </a:p>
          <a:p>
            <a:r>
              <a:rPr lang="el-GR" sz="2800" dirty="0"/>
              <a:t>ΔΕΝ Σηκώνει το δίκτυο άλλες ΑΠΕ</a:t>
            </a:r>
          </a:p>
          <a:p>
            <a:r>
              <a:rPr lang="el-GR" sz="2800" dirty="0"/>
              <a:t>ΔΕΝ Βάλαμε τους έξυπνους μετρητές</a:t>
            </a:r>
          </a:p>
          <a:p>
            <a:r>
              <a:rPr lang="el-GR" sz="2800" dirty="0"/>
              <a:t>ΔΕΝ Προωθήσαμε τα ΦΒ στις οροφές</a:t>
            </a:r>
          </a:p>
          <a:p>
            <a:r>
              <a:rPr lang="el-GR" sz="2800" dirty="0"/>
              <a:t>ΔΕΝ έχουμε ολοκληρωτικό σχεδιασμό της ενεργειακής πολιτικής με στόχους και πρόγραμμα υλοποίησης</a:t>
            </a:r>
          </a:p>
          <a:p>
            <a:endParaRPr lang="el-GR" sz="2800" dirty="0"/>
          </a:p>
        </p:txBody>
      </p:sp>
    </p:spTree>
    <p:extLst>
      <p:ext uri="{BB962C8B-B14F-4D97-AF65-F5344CB8AC3E}">
        <p14:creationId xmlns:p14="http://schemas.microsoft.com/office/powerpoint/2010/main" val="1706497501"/>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Vapor Trail</Template>
  <TotalTime>107</TotalTime>
  <Words>454</Words>
  <Application>Microsoft Office PowerPoint</Application>
  <PresentationFormat>Widescreen</PresentationFormat>
  <Paragraphs>43</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Century Gothic</vt:lpstr>
      <vt:lpstr>Vapor Trail</vt:lpstr>
      <vt:lpstr>Ενεργειακή Πολιτική και Δίκτυα Διανομής</vt:lpstr>
      <vt:lpstr>Στόχοι της ΕΕ</vt:lpstr>
      <vt:lpstr>Στόχοι της ΕΕ</vt:lpstr>
      <vt:lpstr>Συστατικά μιας σωστής ενεργειακής πολιτικής</vt:lpstr>
      <vt:lpstr>Συστατικά συστήματος παραγωγής και πώλησης ηλεκτρικής ενέργειας</vt:lpstr>
      <vt:lpstr>Προβλήματα δικτύου</vt:lpstr>
      <vt:lpstr>Πηγή: Διαχειριστής Συστ Μεταφοράς          23, 24 &amp;25 Ιανουαρίου 2023</vt:lpstr>
      <vt:lpstr>Πηγή: Διαχειριστής Συστ Μεταφοράς  1,2 &amp; 3 Αυγούστου 2023</vt:lpstr>
      <vt:lpstr>Προβλήματα</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Ενεργειακή Πολιτική και Δίκτυα Διανομής</dc:title>
  <dc:creator>charalampos Theopemptou</dc:creator>
  <cp:lastModifiedBy>charalampos Theopemptou</cp:lastModifiedBy>
  <cp:revision>1</cp:revision>
  <dcterms:created xsi:type="dcterms:W3CDTF">2023-10-03T19:42:28Z</dcterms:created>
  <dcterms:modified xsi:type="dcterms:W3CDTF">2023-10-04T12:56:11Z</dcterms:modified>
</cp:coreProperties>
</file>